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charts/colors6.xml" ContentType="application/vnd.ms-office.chartcolorstyle+xml"/>
  <Override PartName="/ppt/theme/theme1.xml" ContentType="application/vnd.openxmlformats-officedocument.theme+xml"/>
  <Override PartName="/ppt/slideLayouts/slideLayout2.xml" ContentType="application/vnd.openxmlformats-officedocument.presentationml.slideLayout+xml"/>
  <Override PartName="/ppt/charts/style11.xml" ContentType="application/vnd.ms-office.chartstyl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charts/colors12.xml" ContentType="application/vnd.ms-office.chartcolorstyle+xml"/>
  <Override PartName="/ppt/charts/chart7.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charts/style5.xml" ContentType="application/vnd.ms-office.chartstyl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charts/colors9.xml" ContentType="application/vnd.ms-office.chartcolorstyle+xml"/>
  <Override PartName="/ppt/charts/style14.xml" ContentType="application/vnd.ms-office.chart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rawings/drawing1.xml" ContentType="application/vnd.openxmlformats-officedocument.drawingml.chartshapes+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charts/chart16.xml" ContentType="application/vnd.openxmlformats-officedocument.drawingml.chart+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13.xml" ContentType="application/vnd.ms-office.chartcolorstyle+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style8.xml" ContentType="application/vnd.ms-office.chartstyl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Layouts/slideLayout22.xml" ContentType="application/vnd.openxmlformats-officedocument.presentationml.slideLayout+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4400" r:id="rId6"/>
    <p:sldMasterId id="2147484429" r:id="rId7"/>
  </p:sldMasterIdLst>
  <p:notesMasterIdLst>
    <p:notesMasterId r:id="rId28"/>
  </p:notesMasterIdLst>
  <p:handoutMasterIdLst>
    <p:handoutMasterId r:id="rId29"/>
  </p:handoutMasterIdLst>
  <p:sldIdLst>
    <p:sldId id="262" r:id="rId8"/>
    <p:sldId id="759" r:id="rId9"/>
    <p:sldId id="797" r:id="rId10"/>
    <p:sldId id="761" r:id="rId11"/>
    <p:sldId id="765" r:id="rId12"/>
    <p:sldId id="271" r:id="rId13"/>
    <p:sldId id="778" r:id="rId14"/>
    <p:sldId id="562" r:id="rId15"/>
    <p:sldId id="561" r:id="rId16"/>
    <p:sldId id="558" r:id="rId17"/>
    <p:sldId id="780" r:id="rId18"/>
    <p:sldId id="541" r:id="rId19"/>
    <p:sldId id="756" r:id="rId20"/>
    <p:sldId id="766" r:id="rId21"/>
    <p:sldId id="492" r:id="rId22"/>
    <p:sldId id="263" r:id="rId23"/>
    <p:sldId id="560" r:id="rId24"/>
    <p:sldId id="265" r:id="rId25"/>
    <p:sldId id="264" r:id="rId26"/>
    <p:sldId id="533"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8424A"/>
    <a:srgbClr val="003E4A"/>
    <a:srgbClr val="3B3838"/>
    <a:srgbClr val="0AA0C6"/>
    <a:srgbClr val="003E51"/>
    <a:srgbClr val="CB6015"/>
    <a:srgbClr val="3399FF"/>
    <a:srgbClr val="990066"/>
    <a:srgbClr val="FF6633"/>
    <a:srgbClr val="004C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19" autoAdjust="0"/>
    <p:restoredTop sz="94660"/>
  </p:normalViewPr>
  <p:slideViewPr>
    <p:cSldViewPr snapToGrid="0" snapToObjects="1" showGuides="1">
      <p:cViewPr varScale="1">
        <p:scale>
          <a:sx n="57" d="100"/>
          <a:sy n="57" d="100"/>
        </p:scale>
        <p:origin x="-2142"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105" d="100"/>
          <a:sy n="105" d="100"/>
        </p:scale>
        <p:origin x="-2868" y="-84"/>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2.xml"/><Relationship Id="rId1" Type="http://schemas.openxmlformats.org/officeDocument/2006/relationships/package" Target="../embeddings/Microsoft_Office_Excel_Worksheet10.xlsx"/><Relationship Id="rId4"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chartUserShapes" Target="../drawings/drawing3.xml"/><Relationship Id="rId1" Type="http://schemas.openxmlformats.org/officeDocument/2006/relationships/package" Target="../embeddings/Microsoft_Office_Excel_Worksheet11.xlsx"/><Relationship Id="rId4"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6.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Recession Start Year</c:v>
                </c:pt>
              </c:strCache>
            </c:strRef>
          </c:tx>
          <c:spPr>
            <a:solidFill>
              <a:srgbClr val="0AA0C6"/>
            </a:solidFill>
            <a:ln>
              <a:noFill/>
            </a:ln>
            <a:effectLst/>
          </c:spPr>
          <c:cat>
            <c:strRef>
              <c:f>Sheet1!$A$2:$A$4</c:f>
              <c:strCache>
                <c:ptCount val="3"/>
                <c:pt idx="0">
                  <c:v>2019</c:v>
                </c:pt>
                <c:pt idx="1">
                  <c:v>2020</c:v>
                </c:pt>
                <c:pt idx="2">
                  <c:v>2021 or Later</c:v>
                </c:pt>
              </c:strCache>
            </c:strRef>
          </c:cat>
          <c:val>
            <c:numRef>
              <c:f>Sheet1!$B$2:$B$4</c:f>
              <c:numCache>
                <c:formatCode>General</c:formatCode>
                <c:ptCount val="3"/>
                <c:pt idx="0">
                  <c:v>10.4</c:v>
                </c:pt>
                <c:pt idx="1">
                  <c:v>56.3</c:v>
                </c:pt>
                <c:pt idx="2">
                  <c:v>33.300000000000011</c:v>
                </c:pt>
              </c:numCache>
            </c:numRef>
          </c:val>
          <c:extLst xmlns:c16r2="http://schemas.microsoft.com/office/drawing/2015/06/chart">
            <c:ext xmlns:c16="http://schemas.microsoft.com/office/drawing/2014/chart" uri="{C3380CC4-5D6E-409C-BE32-E72D297353CC}">
              <c16:uniqueId val="{00000000-CB4B-42E2-B2F5-98ACB9BF216D}"/>
            </c:ext>
          </c:extLst>
        </c:ser>
        <c:dLbls/>
        <c:gapWidth val="219"/>
        <c:overlap val="-27"/>
        <c:axId val="126500224"/>
        <c:axId val="126514304"/>
      </c:barChart>
      <c:catAx>
        <c:axId val="1265002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Century Gothic" panose="020B0502020202020204" pitchFamily="34" charset="0"/>
                <a:ea typeface="+mn-ea"/>
                <a:cs typeface="+mn-cs"/>
              </a:defRPr>
            </a:pPr>
            <a:endParaRPr lang="en-US"/>
          </a:p>
        </c:txPr>
        <c:crossAx val="126514304"/>
        <c:crosses val="autoZero"/>
        <c:auto val="1"/>
        <c:lblAlgn val="ctr"/>
        <c:lblOffset val="100"/>
      </c:catAx>
      <c:valAx>
        <c:axId val="126514304"/>
        <c:scaling>
          <c:orientation val="minMax"/>
          <c:max val="6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Century Gothic" panose="020B0502020202020204" pitchFamily="34" charset="0"/>
                <a:ea typeface="+mn-ea"/>
                <a:cs typeface="+mn-cs"/>
              </a:defRPr>
            </a:pPr>
            <a:endParaRPr lang="en-US"/>
          </a:p>
        </c:txPr>
        <c:crossAx val="126500224"/>
        <c:crosses val="autoZero"/>
        <c:crossBetween val="between"/>
        <c:majorUnit val="15"/>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2276333844743851E-2"/>
          <c:y val="3.652834060166904E-2"/>
          <c:w val="0.88560124976099208"/>
          <c:h val="0.89535196176164056"/>
        </c:manualLayout>
      </c:layout>
      <c:scatterChart>
        <c:scatterStyle val="lineMarker"/>
        <c:ser>
          <c:idx val="0"/>
          <c:order val="0"/>
          <c:tx>
            <c:strRef>
              <c:f>Sheet1!$B$1</c:f>
              <c:strCache>
                <c:ptCount val="1"/>
                <c:pt idx="0">
                  <c:v>avg_pri_chg</c:v>
                </c:pt>
              </c:strCache>
            </c:strRef>
          </c:tx>
          <c:spPr>
            <a:ln w="25400" cap="rnd">
              <a:noFill/>
              <a:round/>
            </a:ln>
            <a:effectLst/>
          </c:spPr>
          <c:marker>
            <c:symbol val="circle"/>
            <c:size val="5"/>
            <c:spPr>
              <a:solidFill>
                <a:srgbClr val="002060"/>
              </a:solidFill>
              <a:ln w="3175">
                <a:noFill/>
              </a:ln>
              <a:effectLst/>
            </c:spPr>
          </c:marker>
          <c:trendline>
            <c:spPr>
              <a:ln w="19050" cap="rnd">
                <a:solidFill>
                  <a:schemeClr val="accent1"/>
                </a:solidFill>
                <a:prstDash val="sysDot"/>
              </a:ln>
              <a:effectLst/>
            </c:spPr>
            <c:trendlineType val="poly"/>
            <c:order val="4"/>
          </c:trendline>
          <c:xVal>
            <c:numRef>
              <c:f>Sheet1!$A$2:$A$122</c:f>
              <c:numCache>
                <c:formatCode>_(* #,##0.00_);_(* \(#,##0.00\);_(* "-"??_);_(@_)</c:formatCode>
                <c:ptCount val="121"/>
                <c:pt idx="0">
                  <c:v>1.496750902527076</c:v>
                </c:pt>
                <c:pt idx="1">
                  <c:v>1.6881918819188193</c:v>
                </c:pt>
                <c:pt idx="2">
                  <c:v>1.7660311958405546</c:v>
                </c:pt>
                <c:pt idx="3">
                  <c:v>1.8369098712446352</c:v>
                </c:pt>
                <c:pt idx="4">
                  <c:v>1.9350180505415164</c:v>
                </c:pt>
                <c:pt idx="5">
                  <c:v>1.9388747884940778</c:v>
                </c:pt>
                <c:pt idx="6">
                  <c:v>2.0116279069767438</c:v>
                </c:pt>
                <c:pt idx="7">
                  <c:v>2.1464007782101175</c:v>
                </c:pt>
                <c:pt idx="8">
                  <c:v>2.2106649111257402</c:v>
                </c:pt>
                <c:pt idx="9">
                  <c:v>2.224803149606299</c:v>
                </c:pt>
                <c:pt idx="10">
                  <c:v>2.3671742808798646</c:v>
                </c:pt>
                <c:pt idx="11">
                  <c:v>2.4211807668898362</c:v>
                </c:pt>
                <c:pt idx="12">
                  <c:v>2.4551569506726452</c:v>
                </c:pt>
                <c:pt idx="13">
                  <c:v>2.4950495049504946</c:v>
                </c:pt>
                <c:pt idx="14">
                  <c:v>2.5679012345679015</c:v>
                </c:pt>
                <c:pt idx="15">
                  <c:v>2.6142322097378279</c:v>
                </c:pt>
                <c:pt idx="16">
                  <c:v>2.6365996106424401</c:v>
                </c:pt>
                <c:pt idx="17">
                  <c:v>2.6529968454258674</c:v>
                </c:pt>
                <c:pt idx="18">
                  <c:v>2.6547854785478546</c:v>
                </c:pt>
                <c:pt idx="19">
                  <c:v>2.6819126819126824</c:v>
                </c:pt>
                <c:pt idx="20">
                  <c:v>2.7206887819701193</c:v>
                </c:pt>
                <c:pt idx="21">
                  <c:v>2.7246670526925314</c:v>
                </c:pt>
                <c:pt idx="22">
                  <c:v>2.7904869762174411</c:v>
                </c:pt>
                <c:pt idx="23">
                  <c:v>2.8429273429273438</c:v>
                </c:pt>
                <c:pt idx="24">
                  <c:v>2.923180592991915</c:v>
                </c:pt>
                <c:pt idx="25">
                  <c:v>2.9239409499358153</c:v>
                </c:pt>
                <c:pt idx="26">
                  <c:v>2.9316446911866754</c:v>
                </c:pt>
                <c:pt idx="27">
                  <c:v>2.9337860780984726</c:v>
                </c:pt>
                <c:pt idx="28">
                  <c:v>2.9692307692307693</c:v>
                </c:pt>
                <c:pt idx="29">
                  <c:v>3.0115066522833511</c:v>
                </c:pt>
                <c:pt idx="30">
                  <c:v>3.0150784077201442</c:v>
                </c:pt>
                <c:pt idx="31">
                  <c:v>3.0636553369111508</c:v>
                </c:pt>
                <c:pt idx="32">
                  <c:v>3.0640569395017789</c:v>
                </c:pt>
                <c:pt idx="33">
                  <c:v>3.1144736842105263</c:v>
                </c:pt>
                <c:pt idx="34">
                  <c:v>3.1490066225165569</c:v>
                </c:pt>
                <c:pt idx="35">
                  <c:v>3.161290322580645</c:v>
                </c:pt>
                <c:pt idx="36">
                  <c:v>3.1619718309859159</c:v>
                </c:pt>
                <c:pt idx="37">
                  <c:v>3.1642105263157894</c:v>
                </c:pt>
                <c:pt idx="38">
                  <c:v>3.2426693629929226</c:v>
                </c:pt>
                <c:pt idx="39">
                  <c:v>3.2749116607773856</c:v>
                </c:pt>
                <c:pt idx="40">
                  <c:v>3.3486092715231788</c:v>
                </c:pt>
                <c:pt idx="41">
                  <c:v>3.3493761140819966</c:v>
                </c:pt>
                <c:pt idx="42">
                  <c:v>3.3508287292817673</c:v>
                </c:pt>
                <c:pt idx="43">
                  <c:v>3.3623988226637227</c:v>
                </c:pt>
                <c:pt idx="44">
                  <c:v>3.3960113960113962</c:v>
                </c:pt>
                <c:pt idx="45">
                  <c:v>3.5378435517970401</c:v>
                </c:pt>
                <c:pt idx="46">
                  <c:v>3.537974683544304</c:v>
                </c:pt>
                <c:pt idx="47">
                  <c:v>3.6026296566837108</c:v>
                </c:pt>
                <c:pt idx="48">
                  <c:v>3.6563706563706568</c:v>
                </c:pt>
                <c:pt idx="49">
                  <c:v>3.659139784946237</c:v>
                </c:pt>
                <c:pt idx="50">
                  <c:v>3.6967064784654364</c:v>
                </c:pt>
                <c:pt idx="51">
                  <c:v>3.7066151202749138</c:v>
                </c:pt>
                <c:pt idx="52">
                  <c:v>3.7281042128603117</c:v>
                </c:pt>
                <c:pt idx="53">
                  <c:v>3.7481662591687042</c:v>
                </c:pt>
                <c:pt idx="54">
                  <c:v>3.7517241379310349</c:v>
                </c:pt>
                <c:pt idx="55">
                  <c:v>3.7579479768786133</c:v>
                </c:pt>
                <c:pt idx="56">
                  <c:v>3.7759381898454745</c:v>
                </c:pt>
                <c:pt idx="57">
                  <c:v>3.7806324110671943</c:v>
                </c:pt>
                <c:pt idx="58">
                  <c:v>3.7807017543859658</c:v>
                </c:pt>
                <c:pt idx="59">
                  <c:v>3.8004037345445369</c:v>
                </c:pt>
                <c:pt idx="60">
                  <c:v>3.8205128205128207</c:v>
                </c:pt>
                <c:pt idx="61">
                  <c:v>3.9036144578313259</c:v>
                </c:pt>
                <c:pt idx="62">
                  <c:v>3.912751677852349</c:v>
                </c:pt>
                <c:pt idx="63">
                  <c:v>3.9235521235521231</c:v>
                </c:pt>
                <c:pt idx="64">
                  <c:v>3.9342309684101502</c:v>
                </c:pt>
                <c:pt idx="65">
                  <c:v>4.001326259946949</c:v>
                </c:pt>
                <c:pt idx="66">
                  <c:v>4.0350000000000001</c:v>
                </c:pt>
                <c:pt idx="67">
                  <c:v>4.0457516339869279</c:v>
                </c:pt>
                <c:pt idx="68">
                  <c:v>4.0959264126149799</c:v>
                </c:pt>
                <c:pt idx="69">
                  <c:v>4.1110009910802772</c:v>
                </c:pt>
                <c:pt idx="70">
                  <c:v>4.1423841059602653</c:v>
                </c:pt>
                <c:pt idx="71">
                  <c:v>4.1489361702127656</c:v>
                </c:pt>
                <c:pt idx="72">
                  <c:v>4.1731266149870798</c:v>
                </c:pt>
                <c:pt idx="73">
                  <c:v>4.2160661804724073</c:v>
                </c:pt>
                <c:pt idx="74">
                  <c:v>4.2560192616372383</c:v>
                </c:pt>
                <c:pt idx="75">
                  <c:v>4.2869955156950672</c:v>
                </c:pt>
                <c:pt idx="76">
                  <c:v>4.2990384615384611</c:v>
                </c:pt>
                <c:pt idx="77">
                  <c:v>4.3093922651933712</c:v>
                </c:pt>
                <c:pt idx="78">
                  <c:v>4.3896103896103904</c:v>
                </c:pt>
                <c:pt idx="79">
                  <c:v>4.472887767969735</c:v>
                </c:pt>
                <c:pt idx="80">
                  <c:v>4.4876712328767114</c:v>
                </c:pt>
                <c:pt idx="81">
                  <c:v>4.6254416961130742</c:v>
                </c:pt>
                <c:pt idx="82">
                  <c:v>4.6853448275862055</c:v>
                </c:pt>
                <c:pt idx="83">
                  <c:v>4.7536617842876181</c:v>
                </c:pt>
                <c:pt idx="84">
                  <c:v>4.7885010266940453</c:v>
                </c:pt>
                <c:pt idx="85">
                  <c:v>4.8199566160520595</c:v>
                </c:pt>
                <c:pt idx="86">
                  <c:v>4.8549019607843116</c:v>
                </c:pt>
                <c:pt idx="87">
                  <c:v>4.8756009615384617</c:v>
                </c:pt>
                <c:pt idx="88">
                  <c:v>4.957016434892541</c:v>
                </c:pt>
                <c:pt idx="89">
                  <c:v>4.9894074301504459</c:v>
                </c:pt>
                <c:pt idx="90">
                  <c:v>5.0092250922509232</c:v>
                </c:pt>
                <c:pt idx="91">
                  <c:v>5.0162517289073314</c:v>
                </c:pt>
                <c:pt idx="92">
                  <c:v>5.0230263157894735</c:v>
                </c:pt>
                <c:pt idx="93">
                  <c:v>5.0334029227557409</c:v>
                </c:pt>
                <c:pt idx="94">
                  <c:v>5.0795580110497234</c:v>
                </c:pt>
                <c:pt idx="95">
                  <c:v>5.1511627906976765</c:v>
                </c:pt>
                <c:pt idx="96">
                  <c:v>5.170842824601368</c:v>
                </c:pt>
                <c:pt idx="97">
                  <c:v>5.1901462663587354</c:v>
                </c:pt>
                <c:pt idx="98">
                  <c:v>5.2254901960784315</c:v>
                </c:pt>
                <c:pt idx="99">
                  <c:v>5.4175084175084169</c:v>
                </c:pt>
                <c:pt idx="100">
                  <c:v>5.4459930313588858</c:v>
                </c:pt>
                <c:pt idx="101">
                  <c:v>5.6739510489510483</c:v>
                </c:pt>
                <c:pt idx="102">
                  <c:v>5.7151538169388516</c:v>
                </c:pt>
                <c:pt idx="103">
                  <c:v>5.7185628742514965</c:v>
                </c:pt>
                <c:pt idx="104">
                  <c:v>5.7272727272727284</c:v>
                </c:pt>
                <c:pt idx="105">
                  <c:v>5.8424884182660479</c:v>
                </c:pt>
                <c:pt idx="106">
                  <c:v>5.9881556683587132</c:v>
                </c:pt>
                <c:pt idx="107">
                  <c:v>6.0438596491228074</c:v>
                </c:pt>
                <c:pt idx="108">
                  <c:v>6.4161220043572982</c:v>
                </c:pt>
                <c:pt idx="109">
                  <c:v>6.4698492462311554</c:v>
                </c:pt>
                <c:pt idx="110">
                  <c:v>6.7414448669201512</c:v>
                </c:pt>
                <c:pt idx="111">
                  <c:v>6.7647058823529402</c:v>
                </c:pt>
                <c:pt idx="112">
                  <c:v>6.7659574468085086</c:v>
                </c:pt>
                <c:pt idx="113">
                  <c:v>6.8714953271028039</c:v>
                </c:pt>
                <c:pt idx="114">
                  <c:v>7.2698412698412698</c:v>
                </c:pt>
                <c:pt idx="115">
                  <c:v>7.4081632653061229</c:v>
                </c:pt>
                <c:pt idx="116">
                  <c:v>8.69590643274854</c:v>
                </c:pt>
                <c:pt idx="117">
                  <c:v>8.7528735632183903</c:v>
                </c:pt>
                <c:pt idx="118">
                  <c:v>8.7699468085106425</c:v>
                </c:pt>
                <c:pt idx="119">
                  <c:v>8.858695652173914</c:v>
                </c:pt>
                <c:pt idx="120">
                  <c:v>9.8279869827987003</c:v>
                </c:pt>
              </c:numCache>
            </c:numRef>
          </c:xVal>
          <c:yVal>
            <c:numRef>
              <c:f>Sheet1!$B$2:$B$122</c:f>
              <c:numCache>
                <c:formatCode>0%</c:formatCode>
                <c:ptCount val="121"/>
                <c:pt idx="0">
                  <c:v>3.9266795132922229E-2</c:v>
                </c:pt>
                <c:pt idx="1">
                  <c:v>1.5594629271820967E-3</c:v>
                </c:pt>
                <c:pt idx="2">
                  <c:v>-7.115450283649555E-3</c:v>
                </c:pt>
                <c:pt idx="3">
                  <c:v>-4.2926631054900034E-3</c:v>
                </c:pt>
                <c:pt idx="4">
                  <c:v>-6.2353368937805706E-3</c:v>
                </c:pt>
                <c:pt idx="5">
                  <c:v>1.1703355725492871E-2</c:v>
                </c:pt>
                <c:pt idx="6">
                  <c:v>4.2336169310350488E-2</c:v>
                </c:pt>
                <c:pt idx="7">
                  <c:v>-1.0385941862563471E-2</c:v>
                </c:pt>
                <c:pt idx="8">
                  <c:v>-3.1123090396094229E-2</c:v>
                </c:pt>
                <c:pt idx="9">
                  <c:v>-1.4376933484920085E-2</c:v>
                </c:pt>
                <c:pt idx="10">
                  <c:v>-1.4153046656169396E-2</c:v>
                </c:pt>
                <c:pt idx="11">
                  <c:v>-7.8269023615005623E-3</c:v>
                </c:pt>
                <c:pt idx="12">
                  <c:v>-3.0005028736835242E-2</c:v>
                </c:pt>
                <c:pt idx="13">
                  <c:v>-1.2262436096072945E-2</c:v>
                </c:pt>
                <c:pt idx="14">
                  <c:v>-1.7940604562311016E-2</c:v>
                </c:pt>
                <c:pt idx="15">
                  <c:v>-1.3789683149469227E-2</c:v>
                </c:pt>
                <c:pt idx="16">
                  <c:v>-2.1574340888130917E-2</c:v>
                </c:pt>
                <c:pt idx="17">
                  <c:v>-1.5682576210670807E-2</c:v>
                </c:pt>
                <c:pt idx="18">
                  <c:v>-2.5872971651954776E-2</c:v>
                </c:pt>
                <c:pt idx="19">
                  <c:v>-2.7186330909701319E-2</c:v>
                </c:pt>
                <c:pt idx="20">
                  <c:v>-2.4009331421755591E-2</c:v>
                </c:pt>
                <c:pt idx="21">
                  <c:v>-2.7197709389207712E-2</c:v>
                </c:pt>
                <c:pt idx="22">
                  <c:v>-2.4695589486805149E-2</c:v>
                </c:pt>
                <c:pt idx="23">
                  <c:v>-2.8443627895105888E-2</c:v>
                </c:pt>
                <c:pt idx="24">
                  <c:v>-3.2389771319995438E-2</c:v>
                </c:pt>
                <c:pt idx="25">
                  <c:v>-1.4033656949243837E-2</c:v>
                </c:pt>
                <c:pt idx="26">
                  <c:v>-2.2920639611286427E-2</c:v>
                </c:pt>
                <c:pt idx="27">
                  <c:v>-2.6129672738947327E-2</c:v>
                </c:pt>
                <c:pt idx="28">
                  <c:v>-2.8989136447983826E-2</c:v>
                </c:pt>
                <c:pt idx="29">
                  <c:v>-3.9414083938422634E-2</c:v>
                </c:pt>
                <c:pt idx="30">
                  <c:v>-9.4455034477905729E-3</c:v>
                </c:pt>
                <c:pt idx="31">
                  <c:v>-9.2847095977437039E-3</c:v>
                </c:pt>
                <c:pt idx="32">
                  <c:v>-2.2746796400705614E-2</c:v>
                </c:pt>
                <c:pt idx="33">
                  <c:v>-1.2915537667624761E-2</c:v>
                </c:pt>
                <c:pt idx="34">
                  <c:v>-3.1951927732588745E-2</c:v>
                </c:pt>
                <c:pt idx="35">
                  <c:v>-2.6454056607972933E-2</c:v>
                </c:pt>
                <c:pt idx="36">
                  <c:v>-3.9366196649198187E-2</c:v>
                </c:pt>
                <c:pt idx="37">
                  <c:v>-5.3181143333239554E-2</c:v>
                </c:pt>
                <c:pt idx="38">
                  <c:v>-4.40227411014395E-2</c:v>
                </c:pt>
                <c:pt idx="39">
                  <c:v>-2.8390354010517548E-2</c:v>
                </c:pt>
                <c:pt idx="40">
                  <c:v>-3.4094459662962276E-2</c:v>
                </c:pt>
                <c:pt idx="41">
                  <c:v>-6.053261818120137E-2</c:v>
                </c:pt>
                <c:pt idx="42">
                  <c:v>-4.4278196724668456E-2</c:v>
                </c:pt>
                <c:pt idx="43">
                  <c:v>-5.5842736686365919E-2</c:v>
                </c:pt>
                <c:pt idx="44">
                  <c:v>-3.0198225580453139E-2</c:v>
                </c:pt>
                <c:pt idx="45">
                  <c:v>-4.525801300649835E-2</c:v>
                </c:pt>
                <c:pt idx="46">
                  <c:v>-2.4705430234145131E-2</c:v>
                </c:pt>
                <c:pt idx="47">
                  <c:v>-4.3320975787150558E-2</c:v>
                </c:pt>
                <c:pt idx="48">
                  <c:v>-5.9717930808416406E-2</c:v>
                </c:pt>
                <c:pt idx="49">
                  <c:v>-6.048443254781144E-2</c:v>
                </c:pt>
                <c:pt idx="50">
                  <c:v>-6.5147965127632393E-2</c:v>
                </c:pt>
                <c:pt idx="51">
                  <c:v>-5.0834439437275239E-2</c:v>
                </c:pt>
                <c:pt idx="52">
                  <c:v>-4.8185215553917957E-2</c:v>
                </c:pt>
                <c:pt idx="53">
                  <c:v>-2.8067125954939355E-2</c:v>
                </c:pt>
                <c:pt idx="54">
                  <c:v>-5.1071450207430397E-2</c:v>
                </c:pt>
                <c:pt idx="55">
                  <c:v>-4.1843432543894721E-2</c:v>
                </c:pt>
                <c:pt idx="56">
                  <c:v>-3.5181611509584397E-2</c:v>
                </c:pt>
                <c:pt idx="57">
                  <c:v>-5.1627033220792054E-2</c:v>
                </c:pt>
                <c:pt idx="58">
                  <c:v>-4.0301415782767101E-2</c:v>
                </c:pt>
                <c:pt idx="59">
                  <c:v>-5.4154906637538684E-2</c:v>
                </c:pt>
                <c:pt idx="60">
                  <c:v>-3.7054791440361348E-2</c:v>
                </c:pt>
                <c:pt idx="61">
                  <c:v>-3.0089538568991644E-2</c:v>
                </c:pt>
                <c:pt idx="62">
                  <c:v>-5.9790317514328437E-2</c:v>
                </c:pt>
                <c:pt idx="63">
                  <c:v>-3.8680170396591385E-2</c:v>
                </c:pt>
                <c:pt idx="64">
                  <c:v>-5.5087596268949407E-2</c:v>
                </c:pt>
                <c:pt idx="65">
                  <c:v>-4.2592450776977459E-2</c:v>
                </c:pt>
                <c:pt idx="66">
                  <c:v>-4.3053596745003933E-2</c:v>
                </c:pt>
                <c:pt idx="67">
                  <c:v>-5.6633150683342848E-2</c:v>
                </c:pt>
                <c:pt idx="68">
                  <c:v>-5.6586993170966576E-2</c:v>
                </c:pt>
                <c:pt idx="69">
                  <c:v>-6.1193017548516436E-2</c:v>
                </c:pt>
                <c:pt idx="70">
                  <c:v>-3.4013941723429343E-2</c:v>
                </c:pt>
                <c:pt idx="71">
                  <c:v>-5.71589821564338E-2</c:v>
                </c:pt>
                <c:pt idx="72">
                  <c:v>-4.8018246037902626E-2</c:v>
                </c:pt>
                <c:pt idx="73">
                  <c:v>-5.3339558334796915E-2</c:v>
                </c:pt>
                <c:pt idx="74">
                  <c:v>-6.4133126956747694E-2</c:v>
                </c:pt>
                <c:pt idx="75">
                  <c:v>-3.9349944561555217E-2</c:v>
                </c:pt>
                <c:pt idx="76">
                  <c:v>-5.7564734710231338E-2</c:v>
                </c:pt>
                <c:pt idx="77">
                  <c:v>-5.0281661509381244E-2</c:v>
                </c:pt>
                <c:pt idx="78">
                  <c:v>-5.7599079534648476E-2</c:v>
                </c:pt>
                <c:pt idx="79">
                  <c:v>-5.8875710743458078E-2</c:v>
                </c:pt>
                <c:pt idx="80">
                  <c:v>-4.9385515475546871E-2</c:v>
                </c:pt>
                <c:pt idx="81">
                  <c:v>-5.9304072879069129E-2</c:v>
                </c:pt>
                <c:pt idx="82">
                  <c:v>-6.9920410492743126E-2</c:v>
                </c:pt>
                <c:pt idx="83">
                  <c:v>-6.3463890478870869E-2</c:v>
                </c:pt>
                <c:pt idx="84">
                  <c:v>-9.3741815602262038E-2</c:v>
                </c:pt>
                <c:pt idx="85">
                  <c:v>-6.0373582728955447E-2</c:v>
                </c:pt>
                <c:pt idx="86">
                  <c:v>-4.0148317956856902E-2</c:v>
                </c:pt>
                <c:pt idx="87">
                  <c:v>-7.3426927663534799E-2</c:v>
                </c:pt>
                <c:pt idx="88">
                  <c:v>-5.1705538660168818E-2</c:v>
                </c:pt>
                <c:pt idx="89">
                  <c:v>-4.178806431398193E-2</c:v>
                </c:pt>
                <c:pt idx="90">
                  <c:v>-4.7683559204064647E-2</c:v>
                </c:pt>
                <c:pt idx="91">
                  <c:v>-6.7596765237741038E-2</c:v>
                </c:pt>
                <c:pt idx="92">
                  <c:v>-7.7106478422253502E-2</c:v>
                </c:pt>
                <c:pt idx="93">
                  <c:v>-5.0034555701262043E-2</c:v>
                </c:pt>
                <c:pt idx="94">
                  <c:v>-5.783248161225412E-2</c:v>
                </c:pt>
                <c:pt idx="95">
                  <c:v>-7.0629335593463877E-2</c:v>
                </c:pt>
                <c:pt idx="96">
                  <c:v>-7.7545582180095551E-2</c:v>
                </c:pt>
                <c:pt idx="97">
                  <c:v>-6.7785772354540585E-2</c:v>
                </c:pt>
                <c:pt idx="98">
                  <c:v>-6.7818842621907849E-2</c:v>
                </c:pt>
                <c:pt idx="99">
                  <c:v>-6.1276563239968079E-2</c:v>
                </c:pt>
                <c:pt idx="100">
                  <c:v>-7.1229931583183179E-2</c:v>
                </c:pt>
                <c:pt idx="101">
                  <c:v>-5.5119014328158009E-2</c:v>
                </c:pt>
                <c:pt idx="102">
                  <c:v>-8.0430805026268273E-2</c:v>
                </c:pt>
                <c:pt idx="103">
                  <c:v>-0.11378645121444959</c:v>
                </c:pt>
                <c:pt idx="104">
                  <c:v>-8.4556303575882077E-2</c:v>
                </c:pt>
                <c:pt idx="105">
                  <c:v>-7.6926191296380481E-2</c:v>
                </c:pt>
                <c:pt idx="106">
                  <c:v>-6.1447660668851288E-2</c:v>
                </c:pt>
                <c:pt idx="107">
                  <c:v>-5.6667919780007479E-2</c:v>
                </c:pt>
                <c:pt idx="108">
                  <c:v>-7.2928208853766913E-2</c:v>
                </c:pt>
                <c:pt idx="109">
                  <c:v>-3.5288159884432901E-2</c:v>
                </c:pt>
                <c:pt idx="110">
                  <c:v>-6.5119688822443983E-2</c:v>
                </c:pt>
                <c:pt idx="111">
                  <c:v>-8.9929717411031437E-2</c:v>
                </c:pt>
                <c:pt idx="112">
                  <c:v>-7.2960080548834558E-2</c:v>
                </c:pt>
                <c:pt idx="113">
                  <c:v>-8.5400233397950456E-2</c:v>
                </c:pt>
                <c:pt idx="114">
                  <c:v>-6.8963755974330812E-2</c:v>
                </c:pt>
                <c:pt idx="115">
                  <c:v>-7.8701578861611665E-2</c:v>
                </c:pt>
                <c:pt idx="116">
                  <c:v>-8.2434757838057496E-2</c:v>
                </c:pt>
                <c:pt idx="117">
                  <c:v>-0.10488946965450111</c:v>
                </c:pt>
                <c:pt idx="118">
                  <c:v>-9.4171009480411502E-2</c:v>
                </c:pt>
                <c:pt idx="119">
                  <c:v>-5.7143180855855444E-2</c:v>
                </c:pt>
                <c:pt idx="120">
                  <c:v>-8.0366322873429874E-2</c:v>
                </c:pt>
              </c:numCache>
            </c:numRef>
          </c:yVal>
          <c:extLst xmlns:c16r2="http://schemas.microsoft.com/office/drawing/2015/06/chart">
            <c:ext xmlns:c16="http://schemas.microsoft.com/office/drawing/2014/chart" uri="{C3380CC4-5D6E-409C-BE32-E72D297353CC}">
              <c16:uniqueId val="{00000000-52A1-4A76-BF79-155F33FD1144}"/>
            </c:ext>
          </c:extLst>
        </c:ser>
        <c:dLbls/>
        <c:axId val="208349440"/>
        <c:axId val="208766848"/>
      </c:scatterChart>
      <c:valAx>
        <c:axId val="208349440"/>
        <c:scaling>
          <c:orientation val="minMax"/>
          <c:max val="10"/>
          <c:min val="1"/>
        </c:scaling>
        <c:axPos val="b"/>
        <c:numFmt formatCode="_(* #,##0_);_(* \(#,##0\);_(* &quot;-&quot;_);_(@_)" sourceLinked="0"/>
        <c:maj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08766848"/>
        <c:crosses val="autoZero"/>
        <c:crossBetween val="midCat"/>
      </c:valAx>
      <c:valAx>
        <c:axId val="208766848"/>
        <c:scaling>
          <c:orientation val="minMax"/>
          <c:min val="-0.12000000000000002"/>
        </c:scaling>
        <c:axPos val="l"/>
        <c:numFmt formatCode="0%"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schemeClr>
                </a:solidFill>
                <a:latin typeface="+mn-lt"/>
                <a:ea typeface="+mn-ea"/>
                <a:cs typeface="+mn-cs"/>
              </a:defRPr>
            </a:pPr>
            <a:endParaRPr lang="en-US"/>
          </a:p>
        </c:txPr>
        <c:crossAx val="208349440"/>
        <c:crosses val="autoZero"/>
        <c:crossBetween val="midCat"/>
      </c:valAx>
      <c:spPr>
        <a:noFill/>
        <a:ln>
          <a:noFill/>
        </a:ln>
        <a:effectLst/>
      </c:spPr>
    </c:plotArea>
    <c:plotVisOnly val="1"/>
    <c:dispBlanksAs val="gap"/>
  </c:chart>
  <c:spPr>
    <a:noFill/>
    <a:ln>
      <a:noFill/>
    </a:ln>
    <a:effectLst/>
  </c:spPr>
  <c:txPr>
    <a:bodyPr/>
    <a:lstStyle/>
    <a:p>
      <a:pPr>
        <a:defRPr sz="1400">
          <a:solidFill>
            <a:schemeClr val="tx1">
              <a:lumMod val="50000"/>
            </a:schemeClr>
          </a:solidFill>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0690274609972861E-2"/>
          <c:y val="3.1897077487333308E-2"/>
          <c:w val="0.91501630612777518"/>
          <c:h val="0.81569921889382191"/>
        </c:manualLayout>
      </c:layout>
      <c:barChart>
        <c:barDir val="col"/>
        <c:grouping val="clustered"/>
        <c:ser>
          <c:idx val="1"/>
          <c:order val="0"/>
          <c:tx>
            <c:strRef>
              <c:f>Sheet1!$C$1</c:f>
              <c:strCache>
                <c:ptCount val="1"/>
                <c:pt idx="0">
                  <c:v>July 2018</c:v>
                </c:pt>
              </c:strCache>
            </c:strRef>
          </c:tx>
          <c:spPr>
            <a:solidFill>
              <a:srgbClr val="002060"/>
            </a:solidFill>
            <a:ln>
              <a:noFill/>
            </a:ln>
            <a:effectLst/>
          </c:spPr>
          <c:cat>
            <c:strRef>
              <c:f>Sheet1!$A$2:$A$8</c:f>
              <c:strCache>
                <c:ptCount val="6"/>
                <c:pt idx="0">
                  <c:v>50-75</c:v>
                </c:pt>
                <c:pt idx="1">
                  <c:v>75-100</c:v>
                </c:pt>
                <c:pt idx="2">
                  <c:v>100-125</c:v>
                </c:pt>
                <c:pt idx="3">
                  <c:v>125-150</c:v>
                </c:pt>
                <c:pt idx="4">
                  <c:v>150-175</c:v>
                </c:pt>
                <c:pt idx="5">
                  <c:v>175-200</c:v>
                </c:pt>
              </c:strCache>
            </c:strRef>
          </c:cat>
          <c:val>
            <c:numRef>
              <c:f>Sheet1!$C$2:$C$8</c:f>
              <c:numCache>
                <c:formatCode>General</c:formatCode>
                <c:ptCount val="6"/>
                <c:pt idx="0">
                  <c:v>2.5499999999999998</c:v>
                </c:pt>
                <c:pt idx="1">
                  <c:v>2.5</c:v>
                </c:pt>
                <c:pt idx="2">
                  <c:v>2.71</c:v>
                </c:pt>
                <c:pt idx="3">
                  <c:v>2.9899999999999998</c:v>
                </c:pt>
                <c:pt idx="4">
                  <c:v>3.3099999999999996</c:v>
                </c:pt>
                <c:pt idx="5">
                  <c:v>3.8099999999999996</c:v>
                </c:pt>
              </c:numCache>
            </c:numRef>
          </c:val>
          <c:extLst xmlns:c16r2="http://schemas.microsoft.com/office/drawing/2015/06/chart">
            <c:ext xmlns:c16="http://schemas.microsoft.com/office/drawing/2014/chart" uri="{C3380CC4-5D6E-409C-BE32-E72D297353CC}">
              <c16:uniqueId val="{00000001-DE48-4A70-B455-AA70E3246F48}"/>
            </c:ext>
          </c:extLst>
        </c:ser>
        <c:dLbls/>
        <c:gapWidth val="116"/>
        <c:axId val="208957440"/>
        <c:axId val="208959360"/>
      </c:barChart>
      <c:catAx>
        <c:axId val="20895744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208959360"/>
        <c:crosses val="autoZero"/>
        <c:auto val="1"/>
        <c:lblAlgn val="ctr"/>
        <c:lblOffset val="100"/>
      </c:catAx>
      <c:valAx>
        <c:axId val="208959360"/>
        <c:scaling>
          <c:orientation val="minMax"/>
          <c:max val="4"/>
          <c:min val="2"/>
        </c:scaling>
        <c:axPos val="l"/>
        <c:numFmt formatCode="#,##0.0" sourceLinked="0"/>
        <c:tickLblPos val="nextTo"/>
        <c:spPr>
          <a:noFill/>
          <a:ln>
            <a:solidFill>
              <a:schemeClr val="bg2"/>
            </a:solidFill>
          </a:ln>
          <a:effectLst/>
        </c:spPr>
        <c:txPr>
          <a:bodyPr rot="-60000000" spcFirstLastPara="1" vertOverflow="ellipsis" vert="horz" wrap="square" anchor="ctr" anchorCtr="1"/>
          <a:lstStyle/>
          <a:p>
            <a:pPr>
              <a:defRPr sz="1600" b="0" i="0" u="none" strike="noStrike" kern="1200" baseline="0">
                <a:solidFill>
                  <a:schemeClr val="tx1">
                    <a:lumMod val="50000"/>
                  </a:schemeClr>
                </a:solidFill>
                <a:latin typeface="+mn-lt"/>
                <a:ea typeface="+mn-ea"/>
                <a:cs typeface="+mn-cs"/>
              </a:defRPr>
            </a:pPr>
            <a:endParaRPr lang="en-US"/>
          </a:p>
        </c:txPr>
        <c:crossAx val="208957440"/>
        <c:crosses val="autoZero"/>
        <c:crossBetween val="between"/>
        <c:majorUnit val="0.4"/>
      </c:valAx>
      <c:spPr>
        <a:noFill/>
        <a:ln>
          <a:noFill/>
        </a:ln>
        <a:effectLst/>
      </c:spPr>
    </c:plotArea>
    <c:plotVisOnly val="1"/>
    <c:dispBlanksAs val="gap"/>
  </c:chart>
  <c:spPr>
    <a:noFill/>
    <a:ln>
      <a:noFill/>
    </a:ln>
    <a:effectLst/>
  </c:spPr>
  <c:txPr>
    <a:bodyPr/>
    <a:lstStyle/>
    <a:p>
      <a:pPr>
        <a:defRPr sz="1600">
          <a:solidFill>
            <a:schemeClr val="tx1">
              <a:lumMod val="50000"/>
            </a:schemeClr>
          </a:solidFill>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One Year Ago</c:v>
                </c:pt>
              </c:strCache>
            </c:strRef>
          </c:tx>
          <c:spPr>
            <a:solidFill>
              <a:schemeClr val="accent1"/>
            </a:solidFill>
            <a:ln>
              <a:noFill/>
            </a:ln>
            <a:effectLst/>
          </c:spPr>
          <c:cat>
            <c:strRef>
              <c:f>Sheet1!$A$2:$A$5</c:f>
              <c:strCache>
                <c:ptCount val="4"/>
                <c:pt idx="0">
                  <c:v>More Than 25% Below Median</c:v>
                </c:pt>
                <c:pt idx="1">
                  <c:v>25% or Less Below Median</c:v>
                </c:pt>
                <c:pt idx="2">
                  <c:v>Up to 25% Above Median</c:v>
                </c:pt>
                <c:pt idx="3">
                  <c:v>More Than 25% Above Median</c:v>
                </c:pt>
              </c:strCache>
            </c:strRef>
          </c:cat>
          <c:val>
            <c:numRef>
              <c:f>Sheet1!$B$2:$B$5</c:f>
              <c:numCache>
                <c:formatCode>0.0%</c:formatCode>
                <c:ptCount val="4"/>
                <c:pt idx="0">
                  <c:v>8.1578319859786363E-2</c:v>
                </c:pt>
                <c:pt idx="1">
                  <c:v>6.7938950274701662E-2</c:v>
                </c:pt>
                <c:pt idx="2">
                  <c:v>5.8482228970588419E-2</c:v>
                </c:pt>
                <c:pt idx="3">
                  <c:v>4.3763406977273225E-2</c:v>
                </c:pt>
              </c:numCache>
            </c:numRef>
          </c:val>
          <c:extLst xmlns:c16r2="http://schemas.microsoft.com/office/drawing/2015/06/chart">
            <c:ext xmlns:c16="http://schemas.microsoft.com/office/drawing/2014/chart" uri="{C3380CC4-5D6E-409C-BE32-E72D297353CC}">
              <c16:uniqueId val="{00000000-4DE6-416D-9C40-3039F37232E3}"/>
            </c:ext>
          </c:extLst>
        </c:ser>
        <c:dLbls/>
        <c:gapWidth val="200"/>
        <c:axId val="215956480"/>
        <c:axId val="215958272"/>
      </c:barChart>
      <c:barChart>
        <c:barDir val="col"/>
        <c:grouping val="clustered"/>
        <c:ser>
          <c:idx val="1"/>
          <c:order val="1"/>
          <c:tx>
            <c:strRef>
              <c:f>Sheet1!$C$1</c:f>
              <c:strCache>
                <c:ptCount val="1"/>
                <c:pt idx="0">
                  <c:v>Column1</c:v>
                </c:pt>
              </c:strCache>
            </c:strRef>
          </c:tx>
          <c:spPr>
            <a:solidFill>
              <a:schemeClr val="accent2"/>
            </a:solidFill>
            <a:ln>
              <a:noFill/>
            </a:ln>
            <a:effectLst/>
          </c:spPr>
          <c:cat>
            <c:strRef>
              <c:f>Sheet1!$A$2:$A$5</c:f>
              <c:strCache>
                <c:ptCount val="4"/>
                <c:pt idx="0">
                  <c:v>More Than 25% Below Median</c:v>
                </c:pt>
                <c:pt idx="1">
                  <c:v>25% or Less Below Median</c:v>
                </c:pt>
                <c:pt idx="2">
                  <c:v>Up to 25% Above Median</c:v>
                </c:pt>
                <c:pt idx="3">
                  <c:v>More Than 25% Above Median</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01-4DE6-416D-9C40-3039F37232E3}"/>
            </c:ext>
          </c:extLst>
        </c:ser>
        <c:ser>
          <c:idx val="2"/>
          <c:order val="2"/>
          <c:tx>
            <c:strRef>
              <c:f>Sheet1!$D$1</c:f>
              <c:strCache>
                <c:ptCount val="1"/>
                <c:pt idx="0">
                  <c:v>Price Trough</c:v>
                </c:pt>
              </c:strCache>
            </c:strRef>
          </c:tx>
          <c:spPr>
            <a:solidFill>
              <a:schemeClr val="accent3"/>
            </a:solidFill>
            <a:ln>
              <a:noFill/>
            </a:ln>
            <a:effectLst/>
          </c:spPr>
          <c:cat>
            <c:strRef>
              <c:f>Sheet1!$A$2:$A$5</c:f>
              <c:strCache>
                <c:ptCount val="4"/>
                <c:pt idx="0">
                  <c:v>More Than 25% Below Median</c:v>
                </c:pt>
                <c:pt idx="1">
                  <c:v>25% or Less Below Median</c:v>
                </c:pt>
                <c:pt idx="2">
                  <c:v>Up to 25% Above Median</c:v>
                </c:pt>
                <c:pt idx="3">
                  <c:v>More Than 25% Above Median</c:v>
                </c:pt>
              </c:strCache>
            </c:strRef>
          </c:cat>
          <c:val>
            <c:numRef>
              <c:f>Sheet1!$D$2:$D$5</c:f>
              <c:numCache>
                <c:formatCode>0.0%</c:formatCode>
                <c:ptCount val="4"/>
                <c:pt idx="0">
                  <c:v>0.85822232705573698</c:v>
                </c:pt>
                <c:pt idx="1">
                  <c:v>0.69731432197656618</c:v>
                </c:pt>
                <c:pt idx="2">
                  <c:v>0.59517328747810827</c:v>
                </c:pt>
                <c:pt idx="3">
                  <c:v>0.44766513790414386</c:v>
                </c:pt>
              </c:numCache>
            </c:numRef>
          </c:val>
          <c:extLst xmlns:c16r2="http://schemas.microsoft.com/office/drawing/2015/06/chart">
            <c:ext xmlns:c16="http://schemas.microsoft.com/office/drawing/2014/chart" uri="{C3380CC4-5D6E-409C-BE32-E72D297353CC}">
              <c16:uniqueId val="{00000006-9C03-457C-BDE9-74EFF4DF4F34}"/>
            </c:ext>
          </c:extLst>
        </c:ser>
        <c:dLbls/>
        <c:gapWidth val="200"/>
        <c:overlap val="-50"/>
        <c:axId val="215973888"/>
        <c:axId val="215959808"/>
      </c:barChart>
      <c:catAx>
        <c:axId val="2159564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5958272"/>
        <c:crosses val="autoZero"/>
        <c:auto val="1"/>
        <c:lblAlgn val="ctr"/>
        <c:lblOffset val="100"/>
      </c:catAx>
      <c:valAx>
        <c:axId val="215958272"/>
        <c:scaling>
          <c:orientation val="minMax"/>
          <c:max val="0.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5956480"/>
        <c:crosses val="autoZero"/>
        <c:crossBetween val="between"/>
        <c:majorUnit val="2.0000000000000007E-2"/>
      </c:valAx>
      <c:valAx>
        <c:axId val="215959808"/>
        <c:scaling>
          <c:orientation val="minMax"/>
          <c:max val="1"/>
        </c:scaling>
        <c:axPos val="r"/>
        <c:numFmt formatCode="0%" sourceLinked="0"/>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5973888"/>
        <c:crosses val="max"/>
        <c:crossBetween val="between"/>
        <c:majorUnit val="0.2"/>
      </c:valAx>
      <c:catAx>
        <c:axId val="215973888"/>
        <c:scaling>
          <c:orientation val="minMax"/>
        </c:scaling>
        <c:delete val="1"/>
        <c:axPos val="b"/>
        <c:numFmt formatCode="General" sourceLinked="1"/>
        <c:tickLblPos val="none"/>
        <c:crossAx val="215959808"/>
        <c:crosses val="autoZero"/>
        <c:auto val="1"/>
        <c:lblAlgn val="ctr"/>
        <c:lblOffset val="100"/>
      </c:catAx>
      <c:spPr>
        <a:noFill/>
        <a:ln>
          <a:noFill/>
        </a:ln>
        <a:effectLst/>
      </c:spPr>
    </c:plotArea>
    <c:legend>
      <c:legendPos val="b"/>
      <c:legendEntry>
        <c:idx val="1"/>
        <c:delete val="1"/>
      </c:legendEntry>
      <c:layout>
        <c:manualLayout>
          <c:xMode val="edge"/>
          <c:yMode val="edge"/>
          <c:x val="0.3301516388323596"/>
          <c:y val="0.92838855814101784"/>
          <c:w val="0.45506284955848236"/>
          <c:h val="7.161144185898205E-2"/>
        </c:manualLayout>
      </c:layout>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1"/>
          <c:order val="0"/>
          <c:tx>
            <c:strRef>
              <c:f>Sheet1!$C$1</c:f>
              <c:strCache>
                <c:ptCount val="1"/>
                <c:pt idx="0">
                  <c:v>1-Jan-19</c:v>
                </c:pt>
              </c:strCache>
            </c:strRef>
          </c:tx>
          <c:spPr>
            <a:solidFill>
              <a:srgbClr val="C25E03"/>
            </a:solidFill>
            <a:ln>
              <a:noFill/>
            </a:ln>
            <a:effectLst/>
          </c:spPr>
          <c:cat>
            <c:strRef>
              <c:f>Sheet1!$D$2:$D$21</c:f>
              <c:strCache>
                <c:ptCount val="20"/>
                <c:pt idx="0">
                  <c:v>Philadelphia, PA</c:v>
                </c:pt>
                <c:pt idx="1">
                  <c:v>Las Vegas, NV</c:v>
                </c:pt>
                <c:pt idx="2">
                  <c:v>Tucson, AZ</c:v>
                </c:pt>
                <c:pt idx="3">
                  <c:v>Minneapolis, MN</c:v>
                </c:pt>
                <c:pt idx="4">
                  <c:v>Atlanta, GA</c:v>
                </c:pt>
                <c:pt idx="5">
                  <c:v>Los Angeles, CA</c:v>
                </c:pt>
                <c:pt idx="6">
                  <c:v>Washington, DC</c:v>
                </c:pt>
                <c:pt idx="7">
                  <c:v>Austin, TX</c:v>
                </c:pt>
                <c:pt idx="8">
                  <c:v>Charlotte, NC</c:v>
                </c:pt>
                <c:pt idx="9">
                  <c:v>Seattle, WA</c:v>
                </c:pt>
                <c:pt idx="10">
                  <c:v>Urban Honolulu, HI</c:v>
                </c:pt>
                <c:pt idx="11">
                  <c:v>Dallas, TX</c:v>
                </c:pt>
                <c:pt idx="12">
                  <c:v>Orlando, FL</c:v>
                </c:pt>
                <c:pt idx="13">
                  <c:v>St. Louis, MO</c:v>
                </c:pt>
                <c:pt idx="14">
                  <c:v>Detroit, MI</c:v>
                </c:pt>
                <c:pt idx="15">
                  <c:v>Chicago, IL</c:v>
                </c:pt>
                <c:pt idx="16">
                  <c:v>Miami, FL</c:v>
                </c:pt>
                <c:pt idx="17">
                  <c:v>San Diego, CA</c:v>
                </c:pt>
                <c:pt idx="18">
                  <c:v>Boston, MA</c:v>
                </c:pt>
                <c:pt idx="19">
                  <c:v>Houston, TX</c:v>
                </c:pt>
              </c:strCache>
            </c:strRef>
          </c:cat>
          <c:val>
            <c:numRef>
              <c:f>Sheet1!$C$2:$C$21</c:f>
              <c:numCache>
                <c:formatCode>0.000%</c:formatCode>
                <c:ptCount val="20"/>
                <c:pt idx="0">
                  <c:v>7.6807684541191634E-2</c:v>
                </c:pt>
                <c:pt idx="1">
                  <c:v>7.0100854330444426E-2</c:v>
                </c:pt>
                <c:pt idx="2">
                  <c:v>5.928321961990779E-2</c:v>
                </c:pt>
                <c:pt idx="3">
                  <c:v>5.2732436661810753E-2</c:v>
                </c:pt>
                <c:pt idx="4">
                  <c:v>4.2581270229816705E-2</c:v>
                </c:pt>
                <c:pt idx="5">
                  <c:v>3.9357826638858444E-2</c:v>
                </c:pt>
                <c:pt idx="6">
                  <c:v>3.4122347615520694E-2</c:v>
                </c:pt>
                <c:pt idx="7">
                  <c:v>3.2486036669605485E-2</c:v>
                </c:pt>
                <c:pt idx="8">
                  <c:v>3.2138540222816522E-2</c:v>
                </c:pt>
                <c:pt idx="9">
                  <c:v>2.9925347862628387E-2</c:v>
                </c:pt>
                <c:pt idx="10">
                  <c:v>2.6563038964538276E-2</c:v>
                </c:pt>
                <c:pt idx="11">
                  <c:v>2.4835401250449834E-2</c:v>
                </c:pt>
                <c:pt idx="12">
                  <c:v>2.4072921861973604E-2</c:v>
                </c:pt>
                <c:pt idx="13">
                  <c:v>2.2610441506941921E-2</c:v>
                </c:pt>
                <c:pt idx="14">
                  <c:v>1.8839342531565079E-2</c:v>
                </c:pt>
                <c:pt idx="15">
                  <c:v>1.8807130608137549E-2</c:v>
                </c:pt>
                <c:pt idx="16">
                  <c:v>1.7961700847568075E-2</c:v>
                </c:pt>
                <c:pt idx="17">
                  <c:v>1.7557693490002031E-2</c:v>
                </c:pt>
                <c:pt idx="18">
                  <c:v>1.6397219831533121E-2</c:v>
                </c:pt>
                <c:pt idx="19">
                  <c:v>8.2059827834851228E-3</c:v>
                </c:pt>
              </c:numCache>
            </c:numRef>
          </c:val>
          <c:extLst xmlns:c16r2="http://schemas.microsoft.com/office/drawing/2015/06/chart">
            <c:ext xmlns:c16="http://schemas.microsoft.com/office/drawing/2014/chart" uri="{C3380CC4-5D6E-409C-BE32-E72D297353CC}">
              <c16:uniqueId val="{00000001-EC6D-4433-A48F-1630EBE8A5A0}"/>
            </c:ext>
          </c:extLst>
        </c:ser>
        <c:dLbls/>
        <c:gapWidth val="219"/>
        <c:overlap val="-27"/>
        <c:axId val="116916608"/>
        <c:axId val="116918144"/>
      </c:barChart>
      <c:catAx>
        <c:axId val="116916608"/>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918144"/>
        <c:crosses val="autoZero"/>
        <c:auto val="1"/>
        <c:lblAlgn val="ctr"/>
        <c:lblOffset val="100"/>
      </c:catAx>
      <c:valAx>
        <c:axId val="116918144"/>
        <c:scaling>
          <c:orientation val="minMax"/>
          <c:max val="6.1000000000000013E-2"/>
          <c:min val="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6916608"/>
        <c:crosses val="autoZero"/>
        <c:crossBetween val="between"/>
      </c:valAx>
      <c:spPr>
        <a:noFill/>
        <a:ln w="25400">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CoreLogic</a:t>
            </a:r>
            <a:r>
              <a:rPr lang="en-US" baseline="0" dirty="0"/>
              <a:t> National House Price Index, Annual Change</a:t>
            </a:r>
            <a:endParaRPr lang="en-US" dirty="0"/>
          </a:p>
        </c:rich>
      </c:tx>
      <c:layout/>
      <c:spPr>
        <a:noFill/>
        <a:ln>
          <a:noFill/>
        </a:ln>
        <a:effectLst/>
      </c:spPr>
    </c:title>
    <c:plotArea>
      <c:layout/>
      <c:areaChart>
        <c:grouping val="standard"/>
        <c:ser>
          <c:idx val="1"/>
          <c:order val="1"/>
          <c:tx>
            <c:strRef>
              <c:f>Sheet1!$C$1</c:f>
              <c:strCache>
                <c:ptCount val="1"/>
                <c:pt idx="0">
                  <c:v>Recession</c:v>
                </c:pt>
              </c:strCache>
            </c:strRef>
          </c:tx>
          <c:spPr>
            <a:solidFill>
              <a:schemeClr val="accent2"/>
            </a:solidFill>
            <a:ln>
              <a:noFill/>
            </a:ln>
            <a:effectLst/>
          </c:spPr>
          <c:cat>
            <c:numRef>
              <c:f>Sheet1!$A$2:$A$503</c:f>
              <c:numCache>
                <c:formatCode>d\-mmm\-yy</c:formatCode>
                <c:ptCount val="502"/>
                <c:pt idx="0">
                  <c:v>28126</c:v>
                </c:pt>
                <c:pt idx="1">
                  <c:v>28157</c:v>
                </c:pt>
                <c:pt idx="2">
                  <c:v>28185</c:v>
                </c:pt>
                <c:pt idx="3">
                  <c:v>28216</c:v>
                </c:pt>
                <c:pt idx="4">
                  <c:v>28246</c:v>
                </c:pt>
                <c:pt idx="5">
                  <c:v>28277</c:v>
                </c:pt>
                <c:pt idx="6">
                  <c:v>28307</c:v>
                </c:pt>
                <c:pt idx="7">
                  <c:v>28338</c:v>
                </c:pt>
                <c:pt idx="8">
                  <c:v>28369</c:v>
                </c:pt>
                <c:pt idx="9">
                  <c:v>28399</c:v>
                </c:pt>
                <c:pt idx="10">
                  <c:v>28430</c:v>
                </c:pt>
                <c:pt idx="11">
                  <c:v>28460</c:v>
                </c:pt>
                <c:pt idx="12">
                  <c:v>28491</c:v>
                </c:pt>
                <c:pt idx="13">
                  <c:v>28522</c:v>
                </c:pt>
                <c:pt idx="14">
                  <c:v>28550</c:v>
                </c:pt>
                <c:pt idx="15">
                  <c:v>28581</c:v>
                </c:pt>
                <c:pt idx="16">
                  <c:v>28611</c:v>
                </c:pt>
                <c:pt idx="17">
                  <c:v>28642</c:v>
                </c:pt>
                <c:pt idx="18">
                  <c:v>28672</c:v>
                </c:pt>
                <c:pt idx="19">
                  <c:v>28703</c:v>
                </c:pt>
                <c:pt idx="20">
                  <c:v>28734</c:v>
                </c:pt>
                <c:pt idx="21">
                  <c:v>28764</c:v>
                </c:pt>
                <c:pt idx="22">
                  <c:v>28795</c:v>
                </c:pt>
                <c:pt idx="23">
                  <c:v>28825</c:v>
                </c:pt>
                <c:pt idx="24">
                  <c:v>28856</c:v>
                </c:pt>
                <c:pt idx="25">
                  <c:v>28887</c:v>
                </c:pt>
                <c:pt idx="26">
                  <c:v>28915</c:v>
                </c:pt>
                <c:pt idx="27">
                  <c:v>28946</c:v>
                </c:pt>
                <c:pt idx="28">
                  <c:v>28976</c:v>
                </c:pt>
                <c:pt idx="29">
                  <c:v>29007</c:v>
                </c:pt>
                <c:pt idx="30">
                  <c:v>29037</c:v>
                </c:pt>
                <c:pt idx="31">
                  <c:v>29068</c:v>
                </c:pt>
                <c:pt idx="32">
                  <c:v>29099</c:v>
                </c:pt>
                <c:pt idx="33">
                  <c:v>29129</c:v>
                </c:pt>
                <c:pt idx="34">
                  <c:v>29160</c:v>
                </c:pt>
                <c:pt idx="35">
                  <c:v>29190</c:v>
                </c:pt>
                <c:pt idx="36">
                  <c:v>29221</c:v>
                </c:pt>
                <c:pt idx="37">
                  <c:v>29252</c:v>
                </c:pt>
                <c:pt idx="38">
                  <c:v>29281</c:v>
                </c:pt>
                <c:pt idx="39">
                  <c:v>29312</c:v>
                </c:pt>
                <c:pt idx="40">
                  <c:v>29342</c:v>
                </c:pt>
                <c:pt idx="41">
                  <c:v>29373</c:v>
                </c:pt>
                <c:pt idx="42">
                  <c:v>29403</c:v>
                </c:pt>
                <c:pt idx="43">
                  <c:v>29434</c:v>
                </c:pt>
                <c:pt idx="44">
                  <c:v>29465</c:v>
                </c:pt>
                <c:pt idx="45">
                  <c:v>29495</c:v>
                </c:pt>
                <c:pt idx="46">
                  <c:v>29526</c:v>
                </c:pt>
                <c:pt idx="47">
                  <c:v>29556</c:v>
                </c:pt>
                <c:pt idx="48">
                  <c:v>29587</c:v>
                </c:pt>
                <c:pt idx="49">
                  <c:v>29618</c:v>
                </c:pt>
                <c:pt idx="50">
                  <c:v>29646</c:v>
                </c:pt>
                <c:pt idx="51">
                  <c:v>29677</c:v>
                </c:pt>
                <c:pt idx="52">
                  <c:v>29707</c:v>
                </c:pt>
                <c:pt idx="53">
                  <c:v>29738</c:v>
                </c:pt>
                <c:pt idx="54">
                  <c:v>29768</c:v>
                </c:pt>
                <c:pt idx="55">
                  <c:v>29799</c:v>
                </c:pt>
                <c:pt idx="56">
                  <c:v>29830</c:v>
                </c:pt>
                <c:pt idx="57">
                  <c:v>29860</c:v>
                </c:pt>
                <c:pt idx="58">
                  <c:v>29891</c:v>
                </c:pt>
                <c:pt idx="59">
                  <c:v>29921</c:v>
                </c:pt>
                <c:pt idx="60">
                  <c:v>29952</c:v>
                </c:pt>
                <c:pt idx="61">
                  <c:v>29983</c:v>
                </c:pt>
                <c:pt idx="62">
                  <c:v>30011</c:v>
                </c:pt>
                <c:pt idx="63">
                  <c:v>30042</c:v>
                </c:pt>
                <c:pt idx="64">
                  <c:v>30072</c:v>
                </c:pt>
                <c:pt idx="65">
                  <c:v>30103</c:v>
                </c:pt>
                <c:pt idx="66">
                  <c:v>30133</c:v>
                </c:pt>
                <c:pt idx="67">
                  <c:v>30164</c:v>
                </c:pt>
                <c:pt idx="68">
                  <c:v>30195</c:v>
                </c:pt>
                <c:pt idx="69">
                  <c:v>30225</c:v>
                </c:pt>
                <c:pt idx="70">
                  <c:v>30256</c:v>
                </c:pt>
                <c:pt idx="71">
                  <c:v>30286</c:v>
                </c:pt>
                <c:pt idx="72">
                  <c:v>30317</c:v>
                </c:pt>
                <c:pt idx="73">
                  <c:v>30348</c:v>
                </c:pt>
                <c:pt idx="74">
                  <c:v>30376</c:v>
                </c:pt>
                <c:pt idx="75">
                  <c:v>30407</c:v>
                </c:pt>
                <c:pt idx="76">
                  <c:v>30437</c:v>
                </c:pt>
                <c:pt idx="77">
                  <c:v>30468</c:v>
                </c:pt>
                <c:pt idx="78">
                  <c:v>30498</c:v>
                </c:pt>
                <c:pt idx="79">
                  <c:v>30529</c:v>
                </c:pt>
                <c:pt idx="80">
                  <c:v>30560</c:v>
                </c:pt>
                <c:pt idx="81">
                  <c:v>30590</c:v>
                </c:pt>
                <c:pt idx="82">
                  <c:v>30621</c:v>
                </c:pt>
                <c:pt idx="83">
                  <c:v>30651</c:v>
                </c:pt>
                <c:pt idx="84">
                  <c:v>30682</c:v>
                </c:pt>
                <c:pt idx="85">
                  <c:v>30713</c:v>
                </c:pt>
                <c:pt idx="86">
                  <c:v>30742</c:v>
                </c:pt>
                <c:pt idx="87">
                  <c:v>30773</c:v>
                </c:pt>
                <c:pt idx="88">
                  <c:v>30803</c:v>
                </c:pt>
                <c:pt idx="89">
                  <c:v>30834</c:v>
                </c:pt>
                <c:pt idx="90">
                  <c:v>30864</c:v>
                </c:pt>
                <c:pt idx="91">
                  <c:v>30895</c:v>
                </c:pt>
                <c:pt idx="92">
                  <c:v>30926</c:v>
                </c:pt>
                <c:pt idx="93">
                  <c:v>30956</c:v>
                </c:pt>
                <c:pt idx="94">
                  <c:v>30987</c:v>
                </c:pt>
                <c:pt idx="95">
                  <c:v>31017</c:v>
                </c:pt>
                <c:pt idx="96">
                  <c:v>31048</c:v>
                </c:pt>
                <c:pt idx="97">
                  <c:v>31079</c:v>
                </c:pt>
                <c:pt idx="98">
                  <c:v>31107</c:v>
                </c:pt>
                <c:pt idx="99">
                  <c:v>31138</c:v>
                </c:pt>
                <c:pt idx="100">
                  <c:v>31168</c:v>
                </c:pt>
                <c:pt idx="101">
                  <c:v>31199</c:v>
                </c:pt>
                <c:pt idx="102">
                  <c:v>31229</c:v>
                </c:pt>
                <c:pt idx="103">
                  <c:v>31260</c:v>
                </c:pt>
                <c:pt idx="104">
                  <c:v>31291</c:v>
                </c:pt>
                <c:pt idx="105">
                  <c:v>31321</c:v>
                </c:pt>
                <c:pt idx="106">
                  <c:v>31352</c:v>
                </c:pt>
                <c:pt idx="107">
                  <c:v>31382</c:v>
                </c:pt>
                <c:pt idx="108">
                  <c:v>31413</c:v>
                </c:pt>
                <c:pt idx="109">
                  <c:v>31444</c:v>
                </c:pt>
                <c:pt idx="110">
                  <c:v>31472</c:v>
                </c:pt>
                <c:pt idx="111">
                  <c:v>31503</c:v>
                </c:pt>
                <c:pt idx="112">
                  <c:v>31533</c:v>
                </c:pt>
                <c:pt idx="113">
                  <c:v>31564</c:v>
                </c:pt>
                <c:pt idx="114">
                  <c:v>31594</c:v>
                </c:pt>
                <c:pt idx="115">
                  <c:v>31625</c:v>
                </c:pt>
                <c:pt idx="116">
                  <c:v>31656</c:v>
                </c:pt>
                <c:pt idx="117">
                  <c:v>31686</c:v>
                </c:pt>
                <c:pt idx="118">
                  <c:v>31717</c:v>
                </c:pt>
                <c:pt idx="119">
                  <c:v>31747</c:v>
                </c:pt>
                <c:pt idx="120">
                  <c:v>31778</c:v>
                </c:pt>
                <c:pt idx="121">
                  <c:v>31809</c:v>
                </c:pt>
                <c:pt idx="122">
                  <c:v>31837</c:v>
                </c:pt>
                <c:pt idx="123">
                  <c:v>31868</c:v>
                </c:pt>
                <c:pt idx="124">
                  <c:v>31898</c:v>
                </c:pt>
                <c:pt idx="125">
                  <c:v>31929</c:v>
                </c:pt>
                <c:pt idx="126">
                  <c:v>31959</c:v>
                </c:pt>
                <c:pt idx="127">
                  <c:v>31990</c:v>
                </c:pt>
                <c:pt idx="128">
                  <c:v>32021</c:v>
                </c:pt>
                <c:pt idx="129">
                  <c:v>32051</c:v>
                </c:pt>
                <c:pt idx="130">
                  <c:v>32082</c:v>
                </c:pt>
                <c:pt idx="131">
                  <c:v>32112</c:v>
                </c:pt>
                <c:pt idx="132">
                  <c:v>32143</c:v>
                </c:pt>
                <c:pt idx="133">
                  <c:v>32174</c:v>
                </c:pt>
                <c:pt idx="134">
                  <c:v>32203</c:v>
                </c:pt>
                <c:pt idx="135">
                  <c:v>32234</c:v>
                </c:pt>
                <c:pt idx="136">
                  <c:v>32264</c:v>
                </c:pt>
                <c:pt idx="137">
                  <c:v>32295</c:v>
                </c:pt>
                <c:pt idx="138">
                  <c:v>32325</c:v>
                </c:pt>
                <c:pt idx="139">
                  <c:v>32356</c:v>
                </c:pt>
                <c:pt idx="140">
                  <c:v>32387</c:v>
                </c:pt>
                <c:pt idx="141">
                  <c:v>32417</c:v>
                </c:pt>
                <c:pt idx="142">
                  <c:v>32448</c:v>
                </c:pt>
                <c:pt idx="143">
                  <c:v>32478</c:v>
                </c:pt>
                <c:pt idx="144">
                  <c:v>32509</c:v>
                </c:pt>
                <c:pt idx="145">
                  <c:v>32540</c:v>
                </c:pt>
                <c:pt idx="146">
                  <c:v>32568</c:v>
                </c:pt>
                <c:pt idx="147">
                  <c:v>32599</c:v>
                </c:pt>
                <c:pt idx="148">
                  <c:v>32629</c:v>
                </c:pt>
                <c:pt idx="149">
                  <c:v>32660</c:v>
                </c:pt>
                <c:pt idx="150">
                  <c:v>32690</c:v>
                </c:pt>
                <c:pt idx="151">
                  <c:v>32721</c:v>
                </c:pt>
                <c:pt idx="152">
                  <c:v>32752</c:v>
                </c:pt>
                <c:pt idx="153">
                  <c:v>32782</c:v>
                </c:pt>
                <c:pt idx="154">
                  <c:v>32813</c:v>
                </c:pt>
                <c:pt idx="155">
                  <c:v>32843</c:v>
                </c:pt>
                <c:pt idx="156">
                  <c:v>32874</c:v>
                </c:pt>
                <c:pt idx="157">
                  <c:v>32905</c:v>
                </c:pt>
                <c:pt idx="158">
                  <c:v>32933</c:v>
                </c:pt>
                <c:pt idx="159">
                  <c:v>32964</c:v>
                </c:pt>
                <c:pt idx="160">
                  <c:v>32994</c:v>
                </c:pt>
                <c:pt idx="161">
                  <c:v>33025</c:v>
                </c:pt>
                <c:pt idx="162">
                  <c:v>33055</c:v>
                </c:pt>
                <c:pt idx="163">
                  <c:v>33086</c:v>
                </c:pt>
                <c:pt idx="164">
                  <c:v>33117</c:v>
                </c:pt>
                <c:pt idx="165">
                  <c:v>33147</c:v>
                </c:pt>
                <c:pt idx="166">
                  <c:v>33178</c:v>
                </c:pt>
                <c:pt idx="167">
                  <c:v>33208</c:v>
                </c:pt>
                <c:pt idx="168">
                  <c:v>33239</c:v>
                </c:pt>
                <c:pt idx="169">
                  <c:v>33270</c:v>
                </c:pt>
                <c:pt idx="170">
                  <c:v>33298</c:v>
                </c:pt>
                <c:pt idx="171">
                  <c:v>33329</c:v>
                </c:pt>
                <c:pt idx="172">
                  <c:v>33359</c:v>
                </c:pt>
                <c:pt idx="173">
                  <c:v>33390</c:v>
                </c:pt>
                <c:pt idx="174">
                  <c:v>33420</c:v>
                </c:pt>
                <c:pt idx="175">
                  <c:v>33451</c:v>
                </c:pt>
                <c:pt idx="176">
                  <c:v>33482</c:v>
                </c:pt>
                <c:pt idx="177">
                  <c:v>33512</c:v>
                </c:pt>
                <c:pt idx="178">
                  <c:v>33543</c:v>
                </c:pt>
                <c:pt idx="179">
                  <c:v>33573</c:v>
                </c:pt>
                <c:pt idx="180">
                  <c:v>33604</c:v>
                </c:pt>
                <c:pt idx="181">
                  <c:v>33635</c:v>
                </c:pt>
                <c:pt idx="182">
                  <c:v>33664</c:v>
                </c:pt>
                <c:pt idx="183">
                  <c:v>33695</c:v>
                </c:pt>
                <c:pt idx="184">
                  <c:v>33725</c:v>
                </c:pt>
                <c:pt idx="185">
                  <c:v>33756</c:v>
                </c:pt>
                <c:pt idx="186">
                  <c:v>33786</c:v>
                </c:pt>
                <c:pt idx="187">
                  <c:v>33817</c:v>
                </c:pt>
                <c:pt idx="188">
                  <c:v>33848</c:v>
                </c:pt>
                <c:pt idx="189">
                  <c:v>33878</c:v>
                </c:pt>
                <c:pt idx="190">
                  <c:v>33909</c:v>
                </c:pt>
                <c:pt idx="191">
                  <c:v>33939</c:v>
                </c:pt>
                <c:pt idx="192">
                  <c:v>33970</c:v>
                </c:pt>
                <c:pt idx="193">
                  <c:v>34001</c:v>
                </c:pt>
                <c:pt idx="194">
                  <c:v>34029</c:v>
                </c:pt>
                <c:pt idx="195">
                  <c:v>34060</c:v>
                </c:pt>
                <c:pt idx="196">
                  <c:v>34090</c:v>
                </c:pt>
                <c:pt idx="197">
                  <c:v>34121</c:v>
                </c:pt>
                <c:pt idx="198">
                  <c:v>34151</c:v>
                </c:pt>
                <c:pt idx="199">
                  <c:v>34182</c:v>
                </c:pt>
                <c:pt idx="200">
                  <c:v>34213</c:v>
                </c:pt>
                <c:pt idx="201">
                  <c:v>34243</c:v>
                </c:pt>
                <c:pt idx="202">
                  <c:v>34274</c:v>
                </c:pt>
                <c:pt idx="203">
                  <c:v>34304</c:v>
                </c:pt>
                <c:pt idx="204">
                  <c:v>34335</c:v>
                </c:pt>
                <c:pt idx="205">
                  <c:v>34366</c:v>
                </c:pt>
                <c:pt idx="206">
                  <c:v>34394</c:v>
                </c:pt>
                <c:pt idx="207">
                  <c:v>34425</c:v>
                </c:pt>
                <c:pt idx="208">
                  <c:v>34455</c:v>
                </c:pt>
                <c:pt idx="209">
                  <c:v>34486</c:v>
                </c:pt>
                <c:pt idx="210">
                  <c:v>34516</c:v>
                </c:pt>
                <c:pt idx="211">
                  <c:v>34547</c:v>
                </c:pt>
                <c:pt idx="212">
                  <c:v>34578</c:v>
                </c:pt>
                <c:pt idx="213">
                  <c:v>34608</c:v>
                </c:pt>
                <c:pt idx="214">
                  <c:v>34639</c:v>
                </c:pt>
                <c:pt idx="215">
                  <c:v>34669</c:v>
                </c:pt>
                <c:pt idx="216">
                  <c:v>34700</c:v>
                </c:pt>
                <c:pt idx="217">
                  <c:v>34731</c:v>
                </c:pt>
                <c:pt idx="218">
                  <c:v>34759</c:v>
                </c:pt>
                <c:pt idx="219">
                  <c:v>34790</c:v>
                </c:pt>
                <c:pt idx="220">
                  <c:v>34820</c:v>
                </c:pt>
                <c:pt idx="221">
                  <c:v>34851</c:v>
                </c:pt>
                <c:pt idx="222">
                  <c:v>34881</c:v>
                </c:pt>
                <c:pt idx="223">
                  <c:v>34912</c:v>
                </c:pt>
                <c:pt idx="224">
                  <c:v>34943</c:v>
                </c:pt>
                <c:pt idx="225">
                  <c:v>34973</c:v>
                </c:pt>
                <c:pt idx="226">
                  <c:v>35004</c:v>
                </c:pt>
                <c:pt idx="227">
                  <c:v>35034</c:v>
                </c:pt>
                <c:pt idx="228">
                  <c:v>35065</c:v>
                </c:pt>
                <c:pt idx="229">
                  <c:v>35096</c:v>
                </c:pt>
                <c:pt idx="230">
                  <c:v>35125</c:v>
                </c:pt>
                <c:pt idx="231">
                  <c:v>35156</c:v>
                </c:pt>
                <c:pt idx="232">
                  <c:v>35186</c:v>
                </c:pt>
                <c:pt idx="233">
                  <c:v>35217</c:v>
                </c:pt>
                <c:pt idx="234">
                  <c:v>35247</c:v>
                </c:pt>
                <c:pt idx="235">
                  <c:v>35278</c:v>
                </c:pt>
                <c:pt idx="236">
                  <c:v>35309</c:v>
                </c:pt>
                <c:pt idx="237">
                  <c:v>35339</c:v>
                </c:pt>
                <c:pt idx="238">
                  <c:v>35370</c:v>
                </c:pt>
                <c:pt idx="239">
                  <c:v>35400</c:v>
                </c:pt>
                <c:pt idx="240">
                  <c:v>35431</c:v>
                </c:pt>
                <c:pt idx="241">
                  <c:v>35462</c:v>
                </c:pt>
                <c:pt idx="242">
                  <c:v>35490</c:v>
                </c:pt>
                <c:pt idx="243">
                  <c:v>35521</c:v>
                </c:pt>
                <c:pt idx="244">
                  <c:v>35551</c:v>
                </c:pt>
                <c:pt idx="245">
                  <c:v>35582</c:v>
                </c:pt>
                <c:pt idx="246">
                  <c:v>35612</c:v>
                </c:pt>
                <c:pt idx="247">
                  <c:v>35643</c:v>
                </c:pt>
                <c:pt idx="248">
                  <c:v>35674</c:v>
                </c:pt>
                <c:pt idx="249">
                  <c:v>35704</c:v>
                </c:pt>
                <c:pt idx="250">
                  <c:v>35735</c:v>
                </c:pt>
                <c:pt idx="251">
                  <c:v>35765</c:v>
                </c:pt>
                <c:pt idx="252">
                  <c:v>35796</c:v>
                </c:pt>
                <c:pt idx="253">
                  <c:v>35827</c:v>
                </c:pt>
                <c:pt idx="254">
                  <c:v>35855</c:v>
                </c:pt>
                <c:pt idx="255">
                  <c:v>35886</c:v>
                </c:pt>
                <c:pt idx="256">
                  <c:v>35916</c:v>
                </c:pt>
                <c:pt idx="257">
                  <c:v>35947</c:v>
                </c:pt>
                <c:pt idx="258">
                  <c:v>35977</c:v>
                </c:pt>
                <c:pt idx="259">
                  <c:v>36008</c:v>
                </c:pt>
                <c:pt idx="260">
                  <c:v>36039</c:v>
                </c:pt>
                <c:pt idx="261">
                  <c:v>36069</c:v>
                </c:pt>
                <c:pt idx="262">
                  <c:v>36100</c:v>
                </c:pt>
                <c:pt idx="263">
                  <c:v>36130</c:v>
                </c:pt>
                <c:pt idx="264">
                  <c:v>36161</c:v>
                </c:pt>
                <c:pt idx="265">
                  <c:v>36192</c:v>
                </c:pt>
                <c:pt idx="266">
                  <c:v>36220</c:v>
                </c:pt>
                <c:pt idx="267">
                  <c:v>36251</c:v>
                </c:pt>
                <c:pt idx="268">
                  <c:v>36281</c:v>
                </c:pt>
                <c:pt idx="269">
                  <c:v>36312</c:v>
                </c:pt>
                <c:pt idx="270">
                  <c:v>36342</c:v>
                </c:pt>
                <c:pt idx="271">
                  <c:v>36373</c:v>
                </c:pt>
                <c:pt idx="272">
                  <c:v>36404</c:v>
                </c:pt>
                <c:pt idx="273">
                  <c:v>36434</c:v>
                </c:pt>
                <c:pt idx="274">
                  <c:v>36465</c:v>
                </c:pt>
                <c:pt idx="275">
                  <c:v>36495</c:v>
                </c:pt>
                <c:pt idx="276">
                  <c:v>36526</c:v>
                </c:pt>
                <c:pt idx="277">
                  <c:v>36557</c:v>
                </c:pt>
                <c:pt idx="278">
                  <c:v>36586</c:v>
                </c:pt>
                <c:pt idx="279">
                  <c:v>36617</c:v>
                </c:pt>
                <c:pt idx="280">
                  <c:v>36647</c:v>
                </c:pt>
                <c:pt idx="281">
                  <c:v>36678</c:v>
                </c:pt>
                <c:pt idx="282">
                  <c:v>36708</c:v>
                </c:pt>
                <c:pt idx="283">
                  <c:v>36739</c:v>
                </c:pt>
                <c:pt idx="284">
                  <c:v>36770</c:v>
                </c:pt>
                <c:pt idx="285">
                  <c:v>36800</c:v>
                </c:pt>
                <c:pt idx="286">
                  <c:v>36831</c:v>
                </c:pt>
                <c:pt idx="287">
                  <c:v>36861</c:v>
                </c:pt>
                <c:pt idx="288">
                  <c:v>36892</c:v>
                </c:pt>
                <c:pt idx="289">
                  <c:v>36923</c:v>
                </c:pt>
                <c:pt idx="290">
                  <c:v>36951</c:v>
                </c:pt>
                <c:pt idx="291">
                  <c:v>36982</c:v>
                </c:pt>
                <c:pt idx="292">
                  <c:v>37012</c:v>
                </c:pt>
                <c:pt idx="293">
                  <c:v>37043</c:v>
                </c:pt>
                <c:pt idx="294">
                  <c:v>37073</c:v>
                </c:pt>
                <c:pt idx="295">
                  <c:v>37104</c:v>
                </c:pt>
                <c:pt idx="296">
                  <c:v>37135</c:v>
                </c:pt>
                <c:pt idx="297">
                  <c:v>37165</c:v>
                </c:pt>
                <c:pt idx="298">
                  <c:v>37196</c:v>
                </c:pt>
                <c:pt idx="299">
                  <c:v>37226</c:v>
                </c:pt>
                <c:pt idx="300">
                  <c:v>37257</c:v>
                </c:pt>
                <c:pt idx="301">
                  <c:v>37288</c:v>
                </c:pt>
                <c:pt idx="302">
                  <c:v>37316</c:v>
                </c:pt>
                <c:pt idx="303">
                  <c:v>37347</c:v>
                </c:pt>
                <c:pt idx="304">
                  <c:v>37377</c:v>
                </c:pt>
                <c:pt idx="305">
                  <c:v>37408</c:v>
                </c:pt>
                <c:pt idx="306">
                  <c:v>37438</c:v>
                </c:pt>
                <c:pt idx="307">
                  <c:v>37469</c:v>
                </c:pt>
                <c:pt idx="308">
                  <c:v>37500</c:v>
                </c:pt>
                <c:pt idx="309">
                  <c:v>37530</c:v>
                </c:pt>
                <c:pt idx="310">
                  <c:v>37561</c:v>
                </c:pt>
                <c:pt idx="311">
                  <c:v>37591</c:v>
                </c:pt>
                <c:pt idx="312">
                  <c:v>37622</c:v>
                </c:pt>
                <c:pt idx="313">
                  <c:v>37653</c:v>
                </c:pt>
                <c:pt idx="314">
                  <c:v>37681</c:v>
                </c:pt>
                <c:pt idx="315">
                  <c:v>37712</c:v>
                </c:pt>
                <c:pt idx="316">
                  <c:v>37742</c:v>
                </c:pt>
                <c:pt idx="317">
                  <c:v>37773</c:v>
                </c:pt>
                <c:pt idx="318">
                  <c:v>37803</c:v>
                </c:pt>
                <c:pt idx="319">
                  <c:v>37834</c:v>
                </c:pt>
                <c:pt idx="320">
                  <c:v>37865</c:v>
                </c:pt>
                <c:pt idx="321">
                  <c:v>37895</c:v>
                </c:pt>
                <c:pt idx="322">
                  <c:v>37926</c:v>
                </c:pt>
                <c:pt idx="323">
                  <c:v>37956</c:v>
                </c:pt>
                <c:pt idx="324">
                  <c:v>37987</c:v>
                </c:pt>
                <c:pt idx="325">
                  <c:v>38018</c:v>
                </c:pt>
                <c:pt idx="326">
                  <c:v>38047</c:v>
                </c:pt>
                <c:pt idx="327">
                  <c:v>38078</c:v>
                </c:pt>
                <c:pt idx="328">
                  <c:v>38108</c:v>
                </c:pt>
                <c:pt idx="329">
                  <c:v>38139</c:v>
                </c:pt>
                <c:pt idx="330">
                  <c:v>38169</c:v>
                </c:pt>
                <c:pt idx="331">
                  <c:v>38200</c:v>
                </c:pt>
                <c:pt idx="332">
                  <c:v>38231</c:v>
                </c:pt>
                <c:pt idx="333">
                  <c:v>38261</c:v>
                </c:pt>
                <c:pt idx="334">
                  <c:v>38292</c:v>
                </c:pt>
                <c:pt idx="335">
                  <c:v>38322</c:v>
                </c:pt>
                <c:pt idx="336">
                  <c:v>38353</c:v>
                </c:pt>
                <c:pt idx="337">
                  <c:v>38384</c:v>
                </c:pt>
                <c:pt idx="338">
                  <c:v>38412</c:v>
                </c:pt>
                <c:pt idx="339">
                  <c:v>38443</c:v>
                </c:pt>
                <c:pt idx="340">
                  <c:v>38473</c:v>
                </c:pt>
                <c:pt idx="341">
                  <c:v>38504</c:v>
                </c:pt>
                <c:pt idx="342">
                  <c:v>38534</c:v>
                </c:pt>
                <c:pt idx="343">
                  <c:v>38565</c:v>
                </c:pt>
                <c:pt idx="344">
                  <c:v>38596</c:v>
                </c:pt>
                <c:pt idx="345">
                  <c:v>38626</c:v>
                </c:pt>
                <c:pt idx="346">
                  <c:v>38657</c:v>
                </c:pt>
                <c:pt idx="347">
                  <c:v>38687</c:v>
                </c:pt>
                <c:pt idx="348">
                  <c:v>38718</c:v>
                </c:pt>
                <c:pt idx="349">
                  <c:v>38749</c:v>
                </c:pt>
                <c:pt idx="350">
                  <c:v>38777</c:v>
                </c:pt>
                <c:pt idx="351">
                  <c:v>38808</c:v>
                </c:pt>
                <c:pt idx="352">
                  <c:v>38838</c:v>
                </c:pt>
                <c:pt idx="353">
                  <c:v>38869</c:v>
                </c:pt>
                <c:pt idx="354">
                  <c:v>38899</c:v>
                </c:pt>
                <c:pt idx="355">
                  <c:v>38930</c:v>
                </c:pt>
                <c:pt idx="356">
                  <c:v>38961</c:v>
                </c:pt>
                <c:pt idx="357">
                  <c:v>38991</c:v>
                </c:pt>
                <c:pt idx="358">
                  <c:v>39022</c:v>
                </c:pt>
                <c:pt idx="359">
                  <c:v>39052</c:v>
                </c:pt>
                <c:pt idx="360">
                  <c:v>39083</c:v>
                </c:pt>
                <c:pt idx="361">
                  <c:v>39114</c:v>
                </c:pt>
                <c:pt idx="362">
                  <c:v>39142</c:v>
                </c:pt>
                <c:pt idx="363">
                  <c:v>39173</c:v>
                </c:pt>
                <c:pt idx="364">
                  <c:v>39203</c:v>
                </c:pt>
                <c:pt idx="365">
                  <c:v>39234</c:v>
                </c:pt>
                <c:pt idx="366">
                  <c:v>39264</c:v>
                </c:pt>
                <c:pt idx="367">
                  <c:v>39295</c:v>
                </c:pt>
                <c:pt idx="368">
                  <c:v>39326</c:v>
                </c:pt>
                <c:pt idx="369">
                  <c:v>39356</c:v>
                </c:pt>
                <c:pt idx="370">
                  <c:v>39387</c:v>
                </c:pt>
                <c:pt idx="371">
                  <c:v>39417</c:v>
                </c:pt>
                <c:pt idx="372">
                  <c:v>39448</c:v>
                </c:pt>
                <c:pt idx="373">
                  <c:v>39479</c:v>
                </c:pt>
                <c:pt idx="374">
                  <c:v>39508</c:v>
                </c:pt>
                <c:pt idx="375">
                  <c:v>39539</c:v>
                </c:pt>
                <c:pt idx="376">
                  <c:v>39569</c:v>
                </c:pt>
                <c:pt idx="377">
                  <c:v>39600</c:v>
                </c:pt>
                <c:pt idx="378">
                  <c:v>39630</c:v>
                </c:pt>
                <c:pt idx="379">
                  <c:v>39661</c:v>
                </c:pt>
                <c:pt idx="380">
                  <c:v>39692</c:v>
                </c:pt>
                <c:pt idx="381">
                  <c:v>39722</c:v>
                </c:pt>
                <c:pt idx="382">
                  <c:v>39753</c:v>
                </c:pt>
                <c:pt idx="383">
                  <c:v>39783</c:v>
                </c:pt>
                <c:pt idx="384">
                  <c:v>39814</c:v>
                </c:pt>
                <c:pt idx="385">
                  <c:v>39845</c:v>
                </c:pt>
                <c:pt idx="386">
                  <c:v>39873</c:v>
                </c:pt>
                <c:pt idx="387">
                  <c:v>39904</c:v>
                </c:pt>
                <c:pt idx="388">
                  <c:v>39934</c:v>
                </c:pt>
                <c:pt idx="389">
                  <c:v>39965</c:v>
                </c:pt>
                <c:pt idx="390">
                  <c:v>39995</c:v>
                </c:pt>
                <c:pt idx="391">
                  <c:v>40026</c:v>
                </c:pt>
                <c:pt idx="392">
                  <c:v>40057</c:v>
                </c:pt>
                <c:pt idx="393">
                  <c:v>40087</c:v>
                </c:pt>
                <c:pt idx="394">
                  <c:v>40118</c:v>
                </c:pt>
                <c:pt idx="395">
                  <c:v>40148</c:v>
                </c:pt>
                <c:pt idx="396">
                  <c:v>40179</c:v>
                </c:pt>
                <c:pt idx="397">
                  <c:v>40210</c:v>
                </c:pt>
                <c:pt idx="398">
                  <c:v>40238</c:v>
                </c:pt>
                <c:pt idx="399">
                  <c:v>40269</c:v>
                </c:pt>
                <c:pt idx="400">
                  <c:v>40299</c:v>
                </c:pt>
                <c:pt idx="401">
                  <c:v>40330</c:v>
                </c:pt>
                <c:pt idx="402">
                  <c:v>40360</c:v>
                </c:pt>
                <c:pt idx="403">
                  <c:v>40391</c:v>
                </c:pt>
                <c:pt idx="404">
                  <c:v>40422</c:v>
                </c:pt>
                <c:pt idx="405">
                  <c:v>40452</c:v>
                </c:pt>
                <c:pt idx="406">
                  <c:v>40483</c:v>
                </c:pt>
                <c:pt idx="407">
                  <c:v>40513</c:v>
                </c:pt>
                <c:pt idx="408">
                  <c:v>40544</c:v>
                </c:pt>
                <c:pt idx="409">
                  <c:v>40575</c:v>
                </c:pt>
                <c:pt idx="410">
                  <c:v>40603</c:v>
                </c:pt>
                <c:pt idx="411">
                  <c:v>40634</c:v>
                </c:pt>
                <c:pt idx="412">
                  <c:v>40664</c:v>
                </c:pt>
                <c:pt idx="413">
                  <c:v>40695</c:v>
                </c:pt>
                <c:pt idx="414">
                  <c:v>40725</c:v>
                </c:pt>
                <c:pt idx="415">
                  <c:v>40756</c:v>
                </c:pt>
                <c:pt idx="416">
                  <c:v>40787</c:v>
                </c:pt>
                <c:pt idx="417">
                  <c:v>40817</c:v>
                </c:pt>
                <c:pt idx="418">
                  <c:v>40848</c:v>
                </c:pt>
                <c:pt idx="419">
                  <c:v>40878</c:v>
                </c:pt>
                <c:pt idx="420">
                  <c:v>40909</c:v>
                </c:pt>
                <c:pt idx="421">
                  <c:v>40940</c:v>
                </c:pt>
                <c:pt idx="422">
                  <c:v>40969</c:v>
                </c:pt>
                <c:pt idx="423">
                  <c:v>41000</c:v>
                </c:pt>
                <c:pt idx="424">
                  <c:v>41030</c:v>
                </c:pt>
                <c:pt idx="425">
                  <c:v>41061</c:v>
                </c:pt>
                <c:pt idx="426">
                  <c:v>41091</c:v>
                </c:pt>
                <c:pt idx="427">
                  <c:v>41122</c:v>
                </c:pt>
                <c:pt idx="428">
                  <c:v>41153</c:v>
                </c:pt>
                <c:pt idx="429">
                  <c:v>41183</c:v>
                </c:pt>
                <c:pt idx="430">
                  <c:v>41214</c:v>
                </c:pt>
                <c:pt idx="431">
                  <c:v>41244</c:v>
                </c:pt>
                <c:pt idx="432">
                  <c:v>41275</c:v>
                </c:pt>
                <c:pt idx="433">
                  <c:v>41306</c:v>
                </c:pt>
                <c:pt idx="434">
                  <c:v>41334</c:v>
                </c:pt>
                <c:pt idx="435">
                  <c:v>41365</c:v>
                </c:pt>
                <c:pt idx="436">
                  <c:v>41395</c:v>
                </c:pt>
                <c:pt idx="437">
                  <c:v>41426</c:v>
                </c:pt>
                <c:pt idx="438">
                  <c:v>41456</c:v>
                </c:pt>
                <c:pt idx="439">
                  <c:v>41487</c:v>
                </c:pt>
                <c:pt idx="440">
                  <c:v>41518</c:v>
                </c:pt>
                <c:pt idx="441">
                  <c:v>41548</c:v>
                </c:pt>
                <c:pt idx="442">
                  <c:v>41579</c:v>
                </c:pt>
                <c:pt idx="443">
                  <c:v>41609</c:v>
                </c:pt>
                <c:pt idx="444">
                  <c:v>41640</c:v>
                </c:pt>
                <c:pt idx="445">
                  <c:v>41671</c:v>
                </c:pt>
                <c:pt idx="446">
                  <c:v>41699</c:v>
                </c:pt>
                <c:pt idx="447">
                  <c:v>41730</c:v>
                </c:pt>
                <c:pt idx="448">
                  <c:v>41760</c:v>
                </c:pt>
                <c:pt idx="449">
                  <c:v>41791</c:v>
                </c:pt>
                <c:pt idx="450">
                  <c:v>41821</c:v>
                </c:pt>
                <c:pt idx="451">
                  <c:v>41852</c:v>
                </c:pt>
                <c:pt idx="452">
                  <c:v>41883</c:v>
                </c:pt>
                <c:pt idx="453">
                  <c:v>41913</c:v>
                </c:pt>
                <c:pt idx="454">
                  <c:v>41944</c:v>
                </c:pt>
                <c:pt idx="455">
                  <c:v>41974</c:v>
                </c:pt>
                <c:pt idx="456">
                  <c:v>42005</c:v>
                </c:pt>
                <c:pt idx="457">
                  <c:v>42036</c:v>
                </c:pt>
                <c:pt idx="458">
                  <c:v>42064</c:v>
                </c:pt>
                <c:pt idx="459">
                  <c:v>42095</c:v>
                </c:pt>
                <c:pt idx="460">
                  <c:v>42125</c:v>
                </c:pt>
                <c:pt idx="461">
                  <c:v>42156</c:v>
                </c:pt>
                <c:pt idx="462">
                  <c:v>42186</c:v>
                </c:pt>
                <c:pt idx="463">
                  <c:v>42217</c:v>
                </c:pt>
                <c:pt idx="464">
                  <c:v>42248</c:v>
                </c:pt>
                <c:pt idx="465">
                  <c:v>42278</c:v>
                </c:pt>
                <c:pt idx="466">
                  <c:v>42309</c:v>
                </c:pt>
                <c:pt idx="467">
                  <c:v>42339</c:v>
                </c:pt>
                <c:pt idx="468">
                  <c:v>42370</c:v>
                </c:pt>
                <c:pt idx="469">
                  <c:v>42401</c:v>
                </c:pt>
                <c:pt idx="470">
                  <c:v>42430</c:v>
                </c:pt>
                <c:pt idx="471">
                  <c:v>42461</c:v>
                </c:pt>
                <c:pt idx="472">
                  <c:v>42491</c:v>
                </c:pt>
                <c:pt idx="473">
                  <c:v>42522</c:v>
                </c:pt>
                <c:pt idx="474">
                  <c:v>42552</c:v>
                </c:pt>
                <c:pt idx="475">
                  <c:v>42583</c:v>
                </c:pt>
                <c:pt idx="476">
                  <c:v>42614</c:v>
                </c:pt>
                <c:pt idx="477">
                  <c:v>42644</c:v>
                </c:pt>
                <c:pt idx="478">
                  <c:v>42675</c:v>
                </c:pt>
                <c:pt idx="479">
                  <c:v>42705</c:v>
                </c:pt>
                <c:pt idx="480">
                  <c:v>42736</c:v>
                </c:pt>
                <c:pt idx="481">
                  <c:v>42767</c:v>
                </c:pt>
                <c:pt idx="482">
                  <c:v>42795</c:v>
                </c:pt>
                <c:pt idx="483">
                  <c:v>42826</c:v>
                </c:pt>
                <c:pt idx="484">
                  <c:v>42856</c:v>
                </c:pt>
                <c:pt idx="485">
                  <c:v>42887</c:v>
                </c:pt>
                <c:pt idx="486">
                  <c:v>42917</c:v>
                </c:pt>
                <c:pt idx="487">
                  <c:v>42948</c:v>
                </c:pt>
                <c:pt idx="488">
                  <c:v>42979</c:v>
                </c:pt>
                <c:pt idx="489">
                  <c:v>43009</c:v>
                </c:pt>
                <c:pt idx="490">
                  <c:v>43040</c:v>
                </c:pt>
                <c:pt idx="491">
                  <c:v>43070</c:v>
                </c:pt>
                <c:pt idx="492">
                  <c:v>43101</c:v>
                </c:pt>
                <c:pt idx="493">
                  <c:v>43132</c:v>
                </c:pt>
                <c:pt idx="494">
                  <c:v>43160</c:v>
                </c:pt>
                <c:pt idx="495">
                  <c:v>43191</c:v>
                </c:pt>
                <c:pt idx="496">
                  <c:v>43221</c:v>
                </c:pt>
                <c:pt idx="497">
                  <c:v>43252</c:v>
                </c:pt>
                <c:pt idx="498">
                  <c:v>43282</c:v>
                </c:pt>
                <c:pt idx="499">
                  <c:v>43313</c:v>
                </c:pt>
                <c:pt idx="500">
                  <c:v>43344</c:v>
                </c:pt>
                <c:pt idx="501">
                  <c:v>43374</c:v>
                </c:pt>
              </c:numCache>
            </c:numRef>
          </c:cat>
          <c:val>
            <c:numRef>
              <c:f>Sheet1!$C$2:$C$503</c:f>
              <c:numCache>
                <c:formatCode>General</c:formatCode>
                <c:ptCount val="502"/>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numCache>
            </c:numRef>
          </c:val>
          <c:extLst xmlns:c16r2="http://schemas.microsoft.com/office/drawing/2015/06/chart">
            <c:ext xmlns:c16="http://schemas.microsoft.com/office/drawing/2014/chart" uri="{C3380CC4-5D6E-409C-BE32-E72D297353CC}">
              <c16:uniqueId val="{00000000-C741-43FF-8DF2-524F50E83024}"/>
            </c:ext>
          </c:extLst>
        </c:ser>
        <c:dLbls/>
        <c:axId val="207373440"/>
        <c:axId val="207375744"/>
      </c:areaChart>
      <c:lineChart>
        <c:grouping val="standard"/>
        <c:ser>
          <c:idx val="0"/>
          <c:order val="0"/>
          <c:tx>
            <c:strRef>
              <c:f>Sheet1!$B$1</c:f>
              <c:strCache>
                <c:ptCount val="1"/>
                <c:pt idx="0">
                  <c:v>National HPI</c:v>
                </c:pt>
              </c:strCache>
            </c:strRef>
          </c:tx>
          <c:spPr>
            <a:ln w="28575" cap="rnd">
              <a:solidFill>
                <a:schemeClr val="accent1"/>
              </a:solidFill>
              <a:round/>
            </a:ln>
            <a:effectLst/>
          </c:spPr>
          <c:marker>
            <c:symbol val="none"/>
          </c:marker>
          <c:cat>
            <c:numRef>
              <c:f>Sheet1!$A$2:$A$503</c:f>
              <c:numCache>
                <c:formatCode>d\-mmm\-yy</c:formatCode>
                <c:ptCount val="502"/>
                <c:pt idx="0">
                  <c:v>28126</c:v>
                </c:pt>
                <c:pt idx="1">
                  <c:v>28157</c:v>
                </c:pt>
                <c:pt idx="2">
                  <c:v>28185</c:v>
                </c:pt>
                <c:pt idx="3">
                  <c:v>28216</c:v>
                </c:pt>
                <c:pt idx="4">
                  <c:v>28246</c:v>
                </c:pt>
                <c:pt idx="5">
                  <c:v>28277</c:v>
                </c:pt>
                <c:pt idx="6">
                  <c:v>28307</c:v>
                </c:pt>
                <c:pt idx="7">
                  <c:v>28338</c:v>
                </c:pt>
                <c:pt idx="8">
                  <c:v>28369</c:v>
                </c:pt>
                <c:pt idx="9">
                  <c:v>28399</c:v>
                </c:pt>
                <c:pt idx="10">
                  <c:v>28430</c:v>
                </c:pt>
                <c:pt idx="11">
                  <c:v>28460</c:v>
                </c:pt>
                <c:pt idx="12">
                  <c:v>28491</c:v>
                </c:pt>
                <c:pt idx="13">
                  <c:v>28522</c:v>
                </c:pt>
                <c:pt idx="14">
                  <c:v>28550</c:v>
                </c:pt>
                <c:pt idx="15">
                  <c:v>28581</c:v>
                </c:pt>
                <c:pt idx="16">
                  <c:v>28611</c:v>
                </c:pt>
                <c:pt idx="17">
                  <c:v>28642</c:v>
                </c:pt>
                <c:pt idx="18">
                  <c:v>28672</c:v>
                </c:pt>
                <c:pt idx="19">
                  <c:v>28703</c:v>
                </c:pt>
                <c:pt idx="20">
                  <c:v>28734</c:v>
                </c:pt>
                <c:pt idx="21">
                  <c:v>28764</c:v>
                </c:pt>
                <c:pt idx="22">
                  <c:v>28795</c:v>
                </c:pt>
                <c:pt idx="23">
                  <c:v>28825</c:v>
                </c:pt>
                <c:pt idx="24">
                  <c:v>28856</c:v>
                </c:pt>
                <c:pt idx="25">
                  <c:v>28887</c:v>
                </c:pt>
                <c:pt idx="26">
                  <c:v>28915</c:v>
                </c:pt>
                <c:pt idx="27">
                  <c:v>28946</c:v>
                </c:pt>
                <c:pt idx="28">
                  <c:v>28976</c:v>
                </c:pt>
                <c:pt idx="29">
                  <c:v>29007</c:v>
                </c:pt>
                <c:pt idx="30">
                  <c:v>29037</c:v>
                </c:pt>
                <c:pt idx="31">
                  <c:v>29068</c:v>
                </c:pt>
                <c:pt idx="32">
                  <c:v>29099</c:v>
                </c:pt>
                <c:pt idx="33">
                  <c:v>29129</c:v>
                </c:pt>
                <c:pt idx="34">
                  <c:v>29160</c:v>
                </c:pt>
                <c:pt idx="35">
                  <c:v>29190</c:v>
                </c:pt>
                <c:pt idx="36">
                  <c:v>29221</c:v>
                </c:pt>
                <c:pt idx="37">
                  <c:v>29252</c:v>
                </c:pt>
                <c:pt idx="38">
                  <c:v>29281</c:v>
                </c:pt>
                <c:pt idx="39">
                  <c:v>29312</c:v>
                </c:pt>
                <c:pt idx="40">
                  <c:v>29342</c:v>
                </c:pt>
                <c:pt idx="41">
                  <c:v>29373</c:v>
                </c:pt>
                <c:pt idx="42">
                  <c:v>29403</c:v>
                </c:pt>
                <c:pt idx="43">
                  <c:v>29434</c:v>
                </c:pt>
                <c:pt idx="44">
                  <c:v>29465</c:v>
                </c:pt>
                <c:pt idx="45">
                  <c:v>29495</c:v>
                </c:pt>
                <c:pt idx="46">
                  <c:v>29526</c:v>
                </c:pt>
                <c:pt idx="47">
                  <c:v>29556</c:v>
                </c:pt>
                <c:pt idx="48">
                  <c:v>29587</c:v>
                </c:pt>
                <c:pt idx="49">
                  <c:v>29618</c:v>
                </c:pt>
                <c:pt idx="50">
                  <c:v>29646</c:v>
                </c:pt>
                <c:pt idx="51">
                  <c:v>29677</c:v>
                </c:pt>
                <c:pt idx="52">
                  <c:v>29707</c:v>
                </c:pt>
                <c:pt idx="53">
                  <c:v>29738</c:v>
                </c:pt>
                <c:pt idx="54">
                  <c:v>29768</c:v>
                </c:pt>
                <c:pt idx="55">
                  <c:v>29799</c:v>
                </c:pt>
                <c:pt idx="56">
                  <c:v>29830</c:v>
                </c:pt>
                <c:pt idx="57">
                  <c:v>29860</c:v>
                </c:pt>
                <c:pt idx="58">
                  <c:v>29891</c:v>
                </c:pt>
                <c:pt idx="59">
                  <c:v>29921</c:v>
                </c:pt>
                <c:pt idx="60">
                  <c:v>29952</c:v>
                </c:pt>
                <c:pt idx="61">
                  <c:v>29983</c:v>
                </c:pt>
                <c:pt idx="62">
                  <c:v>30011</c:v>
                </c:pt>
                <c:pt idx="63">
                  <c:v>30042</c:v>
                </c:pt>
                <c:pt idx="64">
                  <c:v>30072</c:v>
                </c:pt>
                <c:pt idx="65">
                  <c:v>30103</c:v>
                </c:pt>
                <c:pt idx="66">
                  <c:v>30133</c:v>
                </c:pt>
                <c:pt idx="67">
                  <c:v>30164</c:v>
                </c:pt>
                <c:pt idx="68">
                  <c:v>30195</c:v>
                </c:pt>
                <c:pt idx="69">
                  <c:v>30225</c:v>
                </c:pt>
                <c:pt idx="70">
                  <c:v>30256</c:v>
                </c:pt>
                <c:pt idx="71">
                  <c:v>30286</c:v>
                </c:pt>
                <c:pt idx="72">
                  <c:v>30317</c:v>
                </c:pt>
                <c:pt idx="73">
                  <c:v>30348</c:v>
                </c:pt>
                <c:pt idx="74">
                  <c:v>30376</c:v>
                </c:pt>
                <c:pt idx="75">
                  <c:v>30407</c:v>
                </c:pt>
                <c:pt idx="76">
                  <c:v>30437</c:v>
                </c:pt>
                <c:pt idx="77">
                  <c:v>30468</c:v>
                </c:pt>
                <c:pt idx="78">
                  <c:v>30498</c:v>
                </c:pt>
                <c:pt idx="79">
                  <c:v>30529</c:v>
                </c:pt>
                <c:pt idx="80">
                  <c:v>30560</c:v>
                </c:pt>
                <c:pt idx="81">
                  <c:v>30590</c:v>
                </c:pt>
                <c:pt idx="82">
                  <c:v>30621</c:v>
                </c:pt>
                <c:pt idx="83">
                  <c:v>30651</c:v>
                </c:pt>
                <c:pt idx="84">
                  <c:v>30682</c:v>
                </c:pt>
                <c:pt idx="85">
                  <c:v>30713</c:v>
                </c:pt>
                <c:pt idx="86">
                  <c:v>30742</c:v>
                </c:pt>
                <c:pt idx="87">
                  <c:v>30773</c:v>
                </c:pt>
                <c:pt idx="88">
                  <c:v>30803</c:v>
                </c:pt>
                <c:pt idx="89">
                  <c:v>30834</c:v>
                </c:pt>
                <c:pt idx="90">
                  <c:v>30864</c:v>
                </c:pt>
                <c:pt idx="91">
                  <c:v>30895</c:v>
                </c:pt>
                <c:pt idx="92">
                  <c:v>30926</c:v>
                </c:pt>
                <c:pt idx="93">
                  <c:v>30956</c:v>
                </c:pt>
                <c:pt idx="94">
                  <c:v>30987</c:v>
                </c:pt>
                <c:pt idx="95">
                  <c:v>31017</c:v>
                </c:pt>
                <c:pt idx="96">
                  <c:v>31048</c:v>
                </c:pt>
                <c:pt idx="97">
                  <c:v>31079</c:v>
                </c:pt>
                <c:pt idx="98">
                  <c:v>31107</c:v>
                </c:pt>
                <c:pt idx="99">
                  <c:v>31138</c:v>
                </c:pt>
                <c:pt idx="100">
                  <c:v>31168</c:v>
                </c:pt>
                <c:pt idx="101">
                  <c:v>31199</c:v>
                </c:pt>
                <c:pt idx="102">
                  <c:v>31229</c:v>
                </c:pt>
                <c:pt idx="103">
                  <c:v>31260</c:v>
                </c:pt>
                <c:pt idx="104">
                  <c:v>31291</c:v>
                </c:pt>
                <c:pt idx="105">
                  <c:v>31321</c:v>
                </c:pt>
                <c:pt idx="106">
                  <c:v>31352</c:v>
                </c:pt>
                <c:pt idx="107">
                  <c:v>31382</c:v>
                </c:pt>
                <c:pt idx="108">
                  <c:v>31413</c:v>
                </c:pt>
                <c:pt idx="109">
                  <c:v>31444</c:v>
                </c:pt>
                <c:pt idx="110">
                  <c:v>31472</c:v>
                </c:pt>
                <c:pt idx="111">
                  <c:v>31503</c:v>
                </c:pt>
                <c:pt idx="112">
                  <c:v>31533</c:v>
                </c:pt>
                <c:pt idx="113">
                  <c:v>31564</c:v>
                </c:pt>
                <c:pt idx="114">
                  <c:v>31594</c:v>
                </c:pt>
                <c:pt idx="115">
                  <c:v>31625</c:v>
                </c:pt>
                <c:pt idx="116">
                  <c:v>31656</c:v>
                </c:pt>
                <c:pt idx="117">
                  <c:v>31686</c:v>
                </c:pt>
                <c:pt idx="118">
                  <c:v>31717</c:v>
                </c:pt>
                <c:pt idx="119">
                  <c:v>31747</c:v>
                </c:pt>
                <c:pt idx="120">
                  <c:v>31778</c:v>
                </c:pt>
                <c:pt idx="121">
                  <c:v>31809</c:v>
                </c:pt>
                <c:pt idx="122">
                  <c:v>31837</c:v>
                </c:pt>
                <c:pt idx="123">
                  <c:v>31868</c:v>
                </c:pt>
                <c:pt idx="124">
                  <c:v>31898</c:v>
                </c:pt>
                <c:pt idx="125">
                  <c:v>31929</c:v>
                </c:pt>
                <c:pt idx="126">
                  <c:v>31959</c:v>
                </c:pt>
                <c:pt idx="127">
                  <c:v>31990</c:v>
                </c:pt>
                <c:pt idx="128">
                  <c:v>32021</c:v>
                </c:pt>
                <c:pt idx="129">
                  <c:v>32051</c:v>
                </c:pt>
                <c:pt idx="130">
                  <c:v>32082</c:v>
                </c:pt>
                <c:pt idx="131">
                  <c:v>32112</c:v>
                </c:pt>
                <c:pt idx="132">
                  <c:v>32143</c:v>
                </c:pt>
                <c:pt idx="133">
                  <c:v>32174</c:v>
                </c:pt>
                <c:pt idx="134">
                  <c:v>32203</c:v>
                </c:pt>
                <c:pt idx="135">
                  <c:v>32234</c:v>
                </c:pt>
                <c:pt idx="136">
                  <c:v>32264</c:v>
                </c:pt>
                <c:pt idx="137">
                  <c:v>32295</c:v>
                </c:pt>
                <c:pt idx="138">
                  <c:v>32325</c:v>
                </c:pt>
                <c:pt idx="139">
                  <c:v>32356</c:v>
                </c:pt>
                <c:pt idx="140">
                  <c:v>32387</c:v>
                </c:pt>
                <c:pt idx="141">
                  <c:v>32417</c:v>
                </c:pt>
                <c:pt idx="142">
                  <c:v>32448</c:v>
                </c:pt>
                <c:pt idx="143">
                  <c:v>32478</c:v>
                </c:pt>
                <c:pt idx="144">
                  <c:v>32509</c:v>
                </c:pt>
                <c:pt idx="145">
                  <c:v>32540</c:v>
                </c:pt>
                <c:pt idx="146">
                  <c:v>32568</c:v>
                </c:pt>
                <c:pt idx="147">
                  <c:v>32599</c:v>
                </c:pt>
                <c:pt idx="148">
                  <c:v>32629</c:v>
                </c:pt>
                <c:pt idx="149">
                  <c:v>32660</c:v>
                </c:pt>
                <c:pt idx="150">
                  <c:v>32690</c:v>
                </c:pt>
                <c:pt idx="151">
                  <c:v>32721</c:v>
                </c:pt>
                <c:pt idx="152">
                  <c:v>32752</c:v>
                </c:pt>
                <c:pt idx="153">
                  <c:v>32782</c:v>
                </c:pt>
                <c:pt idx="154">
                  <c:v>32813</c:v>
                </c:pt>
                <c:pt idx="155">
                  <c:v>32843</c:v>
                </c:pt>
                <c:pt idx="156">
                  <c:v>32874</c:v>
                </c:pt>
                <c:pt idx="157">
                  <c:v>32905</c:v>
                </c:pt>
                <c:pt idx="158">
                  <c:v>32933</c:v>
                </c:pt>
                <c:pt idx="159">
                  <c:v>32964</c:v>
                </c:pt>
                <c:pt idx="160">
                  <c:v>32994</c:v>
                </c:pt>
                <c:pt idx="161">
                  <c:v>33025</c:v>
                </c:pt>
                <c:pt idx="162">
                  <c:v>33055</c:v>
                </c:pt>
                <c:pt idx="163">
                  <c:v>33086</c:v>
                </c:pt>
                <c:pt idx="164">
                  <c:v>33117</c:v>
                </c:pt>
                <c:pt idx="165">
                  <c:v>33147</c:v>
                </c:pt>
                <c:pt idx="166">
                  <c:v>33178</c:v>
                </c:pt>
                <c:pt idx="167">
                  <c:v>33208</c:v>
                </c:pt>
                <c:pt idx="168">
                  <c:v>33239</c:v>
                </c:pt>
                <c:pt idx="169">
                  <c:v>33270</c:v>
                </c:pt>
                <c:pt idx="170">
                  <c:v>33298</c:v>
                </c:pt>
                <c:pt idx="171">
                  <c:v>33329</c:v>
                </c:pt>
                <c:pt idx="172">
                  <c:v>33359</c:v>
                </c:pt>
                <c:pt idx="173">
                  <c:v>33390</c:v>
                </c:pt>
                <c:pt idx="174">
                  <c:v>33420</c:v>
                </c:pt>
                <c:pt idx="175">
                  <c:v>33451</c:v>
                </c:pt>
                <c:pt idx="176">
                  <c:v>33482</c:v>
                </c:pt>
                <c:pt idx="177">
                  <c:v>33512</c:v>
                </c:pt>
                <c:pt idx="178">
                  <c:v>33543</c:v>
                </c:pt>
                <c:pt idx="179">
                  <c:v>33573</c:v>
                </c:pt>
                <c:pt idx="180">
                  <c:v>33604</c:v>
                </c:pt>
                <c:pt idx="181">
                  <c:v>33635</c:v>
                </c:pt>
                <c:pt idx="182">
                  <c:v>33664</c:v>
                </c:pt>
                <c:pt idx="183">
                  <c:v>33695</c:v>
                </c:pt>
                <c:pt idx="184">
                  <c:v>33725</c:v>
                </c:pt>
                <c:pt idx="185">
                  <c:v>33756</c:v>
                </c:pt>
                <c:pt idx="186">
                  <c:v>33786</c:v>
                </c:pt>
                <c:pt idx="187">
                  <c:v>33817</c:v>
                </c:pt>
                <c:pt idx="188">
                  <c:v>33848</c:v>
                </c:pt>
                <c:pt idx="189">
                  <c:v>33878</c:v>
                </c:pt>
                <c:pt idx="190">
                  <c:v>33909</c:v>
                </c:pt>
                <c:pt idx="191">
                  <c:v>33939</c:v>
                </c:pt>
                <c:pt idx="192">
                  <c:v>33970</c:v>
                </c:pt>
                <c:pt idx="193">
                  <c:v>34001</c:v>
                </c:pt>
                <c:pt idx="194">
                  <c:v>34029</c:v>
                </c:pt>
                <c:pt idx="195">
                  <c:v>34060</c:v>
                </c:pt>
                <c:pt idx="196">
                  <c:v>34090</c:v>
                </c:pt>
                <c:pt idx="197">
                  <c:v>34121</c:v>
                </c:pt>
                <c:pt idx="198">
                  <c:v>34151</c:v>
                </c:pt>
                <c:pt idx="199">
                  <c:v>34182</c:v>
                </c:pt>
                <c:pt idx="200">
                  <c:v>34213</c:v>
                </c:pt>
                <c:pt idx="201">
                  <c:v>34243</c:v>
                </c:pt>
                <c:pt idx="202">
                  <c:v>34274</c:v>
                </c:pt>
                <c:pt idx="203">
                  <c:v>34304</c:v>
                </c:pt>
                <c:pt idx="204">
                  <c:v>34335</c:v>
                </c:pt>
                <c:pt idx="205">
                  <c:v>34366</c:v>
                </c:pt>
                <c:pt idx="206">
                  <c:v>34394</c:v>
                </c:pt>
                <c:pt idx="207">
                  <c:v>34425</c:v>
                </c:pt>
                <c:pt idx="208">
                  <c:v>34455</c:v>
                </c:pt>
                <c:pt idx="209">
                  <c:v>34486</c:v>
                </c:pt>
                <c:pt idx="210">
                  <c:v>34516</c:v>
                </c:pt>
                <c:pt idx="211">
                  <c:v>34547</c:v>
                </c:pt>
                <c:pt idx="212">
                  <c:v>34578</c:v>
                </c:pt>
                <c:pt idx="213">
                  <c:v>34608</c:v>
                </c:pt>
                <c:pt idx="214">
                  <c:v>34639</c:v>
                </c:pt>
                <c:pt idx="215">
                  <c:v>34669</c:v>
                </c:pt>
                <c:pt idx="216">
                  <c:v>34700</c:v>
                </c:pt>
                <c:pt idx="217">
                  <c:v>34731</c:v>
                </c:pt>
                <c:pt idx="218">
                  <c:v>34759</c:v>
                </c:pt>
                <c:pt idx="219">
                  <c:v>34790</c:v>
                </c:pt>
                <c:pt idx="220">
                  <c:v>34820</c:v>
                </c:pt>
                <c:pt idx="221">
                  <c:v>34851</c:v>
                </c:pt>
                <c:pt idx="222">
                  <c:v>34881</c:v>
                </c:pt>
                <c:pt idx="223">
                  <c:v>34912</c:v>
                </c:pt>
                <c:pt idx="224">
                  <c:v>34943</c:v>
                </c:pt>
                <c:pt idx="225">
                  <c:v>34973</c:v>
                </c:pt>
                <c:pt idx="226">
                  <c:v>35004</c:v>
                </c:pt>
                <c:pt idx="227">
                  <c:v>35034</c:v>
                </c:pt>
                <c:pt idx="228">
                  <c:v>35065</c:v>
                </c:pt>
                <c:pt idx="229">
                  <c:v>35096</c:v>
                </c:pt>
                <c:pt idx="230">
                  <c:v>35125</c:v>
                </c:pt>
                <c:pt idx="231">
                  <c:v>35156</c:v>
                </c:pt>
                <c:pt idx="232">
                  <c:v>35186</c:v>
                </c:pt>
                <c:pt idx="233">
                  <c:v>35217</c:v>
                </c:pt>
                <c:pt idx="234">
                  <c:v>35247</c:v>
                </c:pt>
                <c:pt idx="235">
                  <c:v>35278</c:v>
                </c:pt>
                <c:pt idx="236">
                  <c:v>35309</c:v>
                </c:pt>
                <c:pt idx="237">
                  <c:v>35339</c:v>
                </c:pt>
                <c:pt idx="238">
                  <c:v>35370</c:v>
                </c:pt>
                <c:pt idx="239">
                  <c:v>35400</c:v>
                </c:pt>
                <c:pt idx="240">
                  <c:v>35431</c:v>
                </c:pt>
                <c:pt idx="241">
                  <c:v>35462</c:v>
                </c:pt>
                <c:pt idx="242">
                  <c:v>35490</c:v>
                </c:pt>
                <c:pt idx="243">
                  <c:v>35521</c:v>
                </c:pt>
                <c:pt idx="244">
                  <c:v>35551</c:v>
                </c:pt>
                <c:pt idx="245">
                  <c:v>35582</c:v>
                </c:pt>
                <c:pt idx="246">
                  <c:v>35612</c:v>
                </c:pt>
                <c:pt idx="247">
                  <c:v>35643</c:v>
                </c:pt>
                <c:pt idx="248">
                  <c:v>35674</c:v>
                </c:pt>
                <c:pt idx="249">
                  <c:v>35704</c:v>
                </c:pt>
                <c:pt idx="250">
                  <c:v>35735</c:v>
                </c:pt>
                <c:pt idx="251">
                  <c:v>35765</c:v>
                </c:pt>
                <c:pt idx="252">
                  <c:v>35796</c:v>
                </c:pt>
                <c:pt idx="253">
                  <c:v>35827</c:v>
                </c:pt>
                <c:pt idx="254">
                  <c:v>35855</c:v>
                </c:pt>
                <c:pt idx="255">
                  <c:v>35886</c:v>
                </c:pt>
                <c:pt idx="256">
                  <c:v>35916</c:v>
                </c:pt>
                <c:pt idx="257">
                  <c:v>35947</c:v>
                </c:pt>
                <c:pt idx="258">
                  <c:v>35977</c:v>
                </c:pt>
                <c:pt idx="259">
                  <c:v>36008</c:v>
                </c:pt>
                <c:pt idx="260">
                  <c:v>36039</c:v>
                </c:pt>
                <c:pt idx="261">
                  <c:v>36069</c:v>
                </c:pt>
                <c:pt idx="262">
                  <c:v>36100</c:v>
                </c:pt>
                <c:pt idx="263">
                  <c:v>36130</c:v>
                </c:pt>
                <c:pt idx="264">
                  <c:v>36161</c:v>
                </c:pt>
                <c:pt idx="265">
                  <c:v>36192</c:v>
                </c:pt>
                <c:pt idx="266">
                  <c:v>36220</c:v>
                </c:pt>
                <c:pt idx="267">
                  <c:v>36251</c:v>
                </c:pt>
                <c:pt idx="268">
                  <c:v>36281</c:v>
                </c:pt>
                <c:pt idx="269">
                  <c:v>36312</c:v>
                </c:pt>
                <c:pt idx="270">
                  <c:v>36342</c:v>
                </c:pt>
                <c:pt idx="271">
                  <c:v>36373</c:v>
                </c:pt>
                <c:pt idx="272">
                  <c:v>36404</c:v>
                </c:pt>
                <c:pt idx="273">
                  <c:v>36434</c:v>
                </c:pt>
                <c:pt idx="274">
                  <c:v>36465</c:v>
                </c:pt>
                <c:pt idx="275">
                  <c:v>36495</c:v>
                </c:pt>
                <c:pt idx="276">
                  <c:v>36526</c:v>
                </c:pt>
                <c:pt idx="277">
                  <c:v>36557</c:v>
                </c:pt>
                <c:pt idx="278">
                  <c:v>36586</c:v>
                </c:pt>
                <c:pt idx="279">
                  <c:v>36617</c:v>
                </c:pt>
                <c:pt idx="280">
                  <c:v>36647</c:v>
                </c:pt>
                <c:pt idx="281">
                  <c:v>36678</c:v>
                </c:pt>
                <c:pt idx="282">
                  <c:v>36708</c:v>
                </c:pt>
                <c:pt idx="283">
                  <c:v>36739</c:v>
                </c:pt>
                <c:pt idx="284">
                  <c:v>36770</c:v>
                </c:pt>
                <c:pt idx="285">
                  <c:v>36800</c:v>
                </c:pt>
                <c:pt idx="286">
                  <c:v>36831</c:v>
                </c:pt>
                <c:pt idx="287">
                  <c:v>36861</c:v>
                </c:pt>
                <c:pt idx="288">
                  <c:v>36892</c:v>
                </c:pt>
                <c:pt idx="289">
                  <c:v>36923</c:v>
                </c:pt>
                <c:pt idx="290">
                  <c:v>36951</c:v>
                </c:pt>
                <c:pt idx="291">
                  <c:v>36982</c:v>
                </c:pt>
                <c:pt idx="292">
                  <c:v>37012</c:v>
                </c:pt>
                <c:pt idx="293">
                  <c:v>37043</c:v>
                </c:pt>
                <c:pt idx="294">
                  <c:v>37073</c:v>
                </c:pt>
                <c:pt idx="295">
                  <c:v>37104</c:v>
                </c:pt>
                <c:pt idx="296">
                  <c:v>37135</c:v>
                </c:pt>
                <c:pt idx="297">
                  <c:v>37165</c:v>
                </c:pt>
                <c:pt idx="298">
                  <c:v>37196</c:v>
                </c:pt>
                <c:pt idx="299">
                  <c:v>37226</c:v>
                </c:pt>
                <c:pt idx="300">
                  <c:v>37257</c:v>
                </c:pt>
                <c:pt idx="301">
                  <c:v>37288</c:v>
                </c:pt>
                <c:pt idx="302">
                  <c:v>37316</c:v>
                </c:pt>
                <c:pt idx="303">
                  <c:v>37347</c:v>
                </c:pt>
                <c:pt idx="304">
                  <c:v>37377</c:v>
                </c:pt>
                <c:pt idx="305">
                  <c:v>37408</c:v>
                </c:pt>
                <c:pt idx="306">
                  <c:v>37438</c:v>
                </c:pt>
                <c:pt idx="307">
                  <c:v>37469</c:v>
                </c:pt>
                <c:pt idx="308">
                  <c:v>37500</c:v>
                </c:pt>
                <c:pt idx="309">
                  <c:v>37530</c:v>
                </c:pt>
                <c:pt idx="310">
                  <c:v>37561</c:v>
                </c:pt>
                <c:pt idx="311">
                  <c:v>37591</c:v>
                </c:pt>
                <c:pt idx="312">
                  <c:v>37622</c:v>
                </c:pt>
                <c:pt idx="313">
                  <c:v>37653</c:v>
                </c:pt>
                <c:pt idx="314">
                  <c:v>37681</c:v>
                </c:pt>
                <c:pt idx="315">
                  <c:v>37712</c:v>
                </c:pt>
                <c:pt idx="316">
                  <c:v>37742</c:v>
                </c:pt>
                <c:pt idx="317">
                  <c:v>37773</c:v>
                </c:pt>
                <c:pt idx="318">
                  <c:v>37803</c:v>
                </c:pt>
                <c:pt idx="319">
                  <c:v>37834</c:v>
                </c:pt>
                <c:pt idx="320">
                  <c:v>37865</c:v>
                </c:pt>
                <c:pt idx="321">
                  <c:v>37895</c:v>
                </c:pt>
                <c:pt idx="322">
                  <c:v>37926</c:v>
                </c:pt>
                <c:pt idx="323">
                  <c:v>37956</c:v>
                </c:pt>
                <c:pt idx="324">
                  <c:v>37987</c:v>
                </c:pt>
                <c:pt idx="325">
                  <c:v>38018</c:v>
                </c:pt>
                <c:pt idx="326">
                  <c:v>38047</c:v>
                </c:pt>
                <c:pt idx="327">
                  <c:v>38078</c:v>
                </c:pt>
                <c:pt idx="328">
                  <c:v>38108</c:v>
                </c:pt>
                <c:pt idx="329">
                  <c:v>38139</c:v>
                </c:pt>
                <c:pt idx="330">
                  <c:v>38169</c:v>
                </c:pt>
                <c:pt idx="331">
                  <c:v>38200</c:v>
                </c:pt>
                <c:pt idx="332">
                  <c:v>38231</c:v>
                </c:pt>
                <c:pt idx="333">
                  <c:v>38261</c:v>
                </c:pt>
                <c:pt idx="334">
                  <c:v>38292</c:v>
                </c:pt>
                <c:pt idx="335">
                  <c:v>38322</c:v>
                </c:pt>
                <c:pt idx="336">
                  <c:v>38353</c:v>
                </c:pt>
                <c:pt idx="337">
                  <c:v>38384</c:v>
                </c:pt>
                <c:pt idx="338">
                  <c:v>38412</c:v>
                </c:pt>
                <c:pt idx="339">
                  <c:v>38443</c:v>
                </c:pt>
                <c:pt idx="340">
                  <c:v>38473</c:v>
                </c:pt>
                <c:pt idx="341">
                  <c:v>38504</c:v>
                </c:pt>
                <c:pt idx="342">
                  <c:v>38534</c:v>
                </c:pt>
                <c:pt idx="343">
                  <c:v>38565</c:v>
                </c:pt>
                <c:pt idx="344">
                  <c:v>38596</c:v>
                </c:pt>
                <c:pt idx="345">
                  <c:v>38626</c:v>
                </c:pt>
                <c:pt idx="346">
                  <c:v>38657</c:v>
                </c:pt>
                <c:pt idx="347">
                  <c:v>38687</c:v>
                </c:pt>
                <c:pt idx="348">
                  <c:v>38718</c:v>
                </c:pt>
                <c:pt idx="349">
                  <c:v>38749</c:v>
                </c:pt>
                <c:pt idx="350">
                  <c:v>38777</c:v>
                </c:pt>
                <c:pt idx="351">
                  <c:v>38808</c:v>
                </c:pt>
                <c:pt idx="352">
                  <c:v>38838</c:v>
                </c:pt>
                <c:pt idx="353">
                  <c:v>38869</c:v>
                </c:pt>
                <c:pt idx="354">
                  <c:v>38899</c:v>
                </c:pt>
                <c:pt idx="355">
                  <c:v>38930</c:v>
                </c:pt>
                <c:pt idx="356">
                  <c:v>38961</c:v>
                </c:pt>
                <c:pt idx="357">
                  <c:v>38991</c:v>
                </c:pt>
                <c:pt idx="358">
                  <c:v>39022</c:v>
                </c:pt>
                <c:pt idx="359">
                  <c:v>39052</c:v>
                </c:pt>
                <c:pt idx="360">
                  <c:v>39083</c:v>
                </c:pt>
                <c:pt idx="361">
                  <c:v>39114</c:v>
                </c:pt>
                <c:pt idx="362">
                  <c:v>39142</c:v>
                </c:pt>
                <c:pt idx="363">
                  <c:v>39173</c:v>
                </c:pt>
                <c:pt idx="364">
                  <c:v>39203</c:v>
                </c:pt>
                <c:pt idx="365">
                  <c:v>39234</c:v>
                </c:pt>
                <c:pt idx="366">
                  <c:v>39264</c:v>
                </c:pt>
                <c:pt idx="367">
                  <c:v>39295</c:v>
                </c:pt>
                <c:pt idx="368">
                  <c:v>39326</c:v>
                </c:pt>
                <c:pt idx="369">
                  <c:v>39356</c:v>
                </c:pt>
                <c:pt idx="370">
                  <c:v>39387</c:v>
                </c:pt>
                <c:pt idx="371">
                  <c:v>39417</c:v>
                </c:pt>
                <c:pt idx="372">
                  <c:v>39448</c:v>
                </c:pt>
                <c:pt idx="373">
                  <c:v>39479</c:v>
                </c:pt>
                <c:pt idx="374">
                  <c:v>39508</c:v>
                </c:pt>
                <c:pt idx="375">
                  <c:v>39539</c:v>
                </c:pt>
                <c:pt idx="376">
                  <c:v>39569</c:v>
                </c:pt>
                <c:pt idx="377">
                  <c:v>39600</c:v>
                </c:pt>
                <c:pt idx="378">
                  <c:v>39630</c:v>
                </c:pt>
                <c:pt idx="379">
                  <c:v>39661</c:v>
                </c:pt>
                <c:pt idx="380">
                  <c:v>39692</c:v>
                </c:pt>
                <c:pt idx="381">
                  <c:v>39722</c:v>
                </c:pt>
                <c:pt idx="382">
                  <c:v>39753</c:v>
                </c:pt>
                <c:pt idx="383">
                  <c:v>39783</c:v>
                </c:pt>
                <c:pt idx="384">
                  <c:v>39814</c:v>
                </c:pt>
                <c:pt idx="385">
                  <c:v>39845</c:v>
                </c:pt>
                <c:pt idx="386">
                  <c:v>39873</c:v>
                </c:pt>
                <c:pt idx="387">
                  <c:v>39904</c:v>
                </c:pt>
                <c:pt idx="388">
                  <c:v>39934</c:v>
                </c:pt>
                <c:pt idx="389">
                  <c:v>39965</c:v>
                </c:pt>
                <c:pt idx="390">
                  <c:v>39995</c:v>
                </c:pt>
                <c:pt idx="391">
                  <c:v>40026</c:v>
                </c:pt>
                <c:pt idx="392">
                  <c:v>40057</c:v>
                </c:pt>
                <c:pt idx="393">
                  <c:v>40087</c:v>
                </c:pt>
                <c:pt idx="394">
                  <c:v>40118</c:v>
                </c:pt>
                <c:pt idx="395">
                  <c:v>40148</c:v>
                </c:pt>
                <c:pt idx="396">
                  <c:v>40179</c:v>
                </c:pt>
                <c:pt idx="397">
                  <c:v>40210</c:v>
                </c:pt>
                <c:pt idx="398">
                  <c:v>40238</c:v>
                </c:pt>
                <c:pt idx="399">
                  <c:v>40269</c:v>
                </c:pt>
                <c:pt idx="400">
                  <c:v>40299</c:v>
                </c:pt>
                <c:pt idx="401">
                  <c:v>40330</c:v>
                </c:pt>
                <c:pt idx="402">
                  <c:v>40360</c:v>
                </c:pt>
                <c:pt idx="403">
                  <c:v>40391</c:v>
                </c:pt>
                <c:pt idx="404">
                  <c:v>40422</c:v>
                </c:pt>
                <c:pt idx="405">
                  <c:v>40452</c:v>
                </c:pt>
                <c:pt idx="406">
                  <c:v>40483</c:v>
                </c:pt>
                <c:pt idx="407">
                  <c:v>40513</c:v>
                </c:pt>
                <c:pt idx="408">
                  <c:v>40544</c:v>
                </c:pt>
                <c:pt idx="409">
                  <c:v>40575</c:v>
                </c:pt>
                <c:pt idx="410">
                  <c:v>40603</c:v>
                </c:pt>
                <c:pt idx="411">
                  <c:v>40634</c:v>
                </c:pt>
                <c:pt idx="412">
                  <c:v>40664</c:v>
                </c:pt>
                <c:pt idx="413">
                  <c:v>40695</c:v>
                </c:pt>
                <c:pt idx="414">
                  <c:v>40725</c:v>
                </c:pt>
                <c:pt idx="415">
                  <c:v>40756</c:v>
                </c:pt>
                <c:pt idx="416">
                  <c:v>40787</c:v>
                </c:pt>
                <c:pt idx="417">
                  <c:v>40817</c:v>
                </c:pt>
                <c:pt idx="418">
                  <c:v>40848</c:v>
                </c:pt>
                <c:pt idx="419">
                  <c:v>40878</c:v>
                </c:pt>
                <c:pt idx="420">
                  <c:v>40909</c:v>
                </c:pt>
                <c:pt idx="421">
                  <c:v>40940</c:v>
                </c:pt>
                <c:pt idx="422">
                  <c:v>40969</c:v>
                </c:pt>
                <c:pt idx="423">
                  <c:v>41000</c:v>
                </c:pt>
                <c:pt idx="424">
                  <c:v>41030</c:v>
                </c:pt>
                <c:pt idx="425">
                  <c:v>41061</c:v>
                </c:pt>
                <c:pt idx="426">
                  <c:v>41091</c:v>
                </c:pt>
                <c:pt idx="427">
                  <c:v>41122</c:v>
                </c:pt>
                <c:pt idx="428">
                  <c:v>41153</c:v>
                </c:pt>
                <c:pt idx="429">
                  <c:v>41183</c:v>
                </c:pt>
                <c:pt idx="430">
                  <c:v>41214</c:v>
                </c:pt>
                <c:pt idx="431">
                  <c:v>41244</c:v>
                </c:pt>
                <c:pt idx="432">
                  <c:v>41275</c:v>
                </c:pt>
                <c:pt idx="433">
                  <c:v>41306</c:v>
                </c:pt>
                <c:pt idx="434">
                  <c:v>41334</c:v>
                </c:pt>
                <c:pt idx="435">
                  <c:v>41365</c:v>
                </c:pt>
                <c:pt idx="436">
                  <c:v>41395</c:v>
                </c:pt>
                <c:pt idx="437">
                  <c:v>41426</c:v>
                </c:pt>
                <c:pt idx="438">
                  <c:v>41456</c:v>
                </c:pt>
                <c:pt idx="439">
                  <c:v>41487</c:v>
                </c:pt>
                <c:pt idx="440">
                  <c:v>41518</c:v>
                </c:pt>
                <c:pt idx="441">
                  <c:v>41548</c:v>
                </c:pt>
                <c:pt idx="442">
                  <c:v>41579</c:v>
                </c:pt>
                <c:pt idx="443">
                  <c:v>41609</c:v>
                </c:pt>
                <c:pt idx="444">
                  <c:v>41640</c:v>
                </c:pt>
                <c:pt idx="445">
                  <c:v>41671</c:v>
                </c:pt>
                <c:pt idx="446">
                  <c:v>41699</c:v>
                </c:pt>
                <c:pt idx="447">
                  <c:v>41730</c:v>
                </c:pt>
                <c:pt idx="448">
                  <c:v>41760</c:v>
                </c:pt>
                <c:pt idx="449">
                  <c:v>41791</c:v>
                </c:pt>
                <c:pt idx="450">
                  <c:v>41821</c:v>
                </c:pt>
                <c:pt idx="451">
                  <c:v>41852</c:v>
                </c:pt>
                <c:pt idx="452">
                  <c:v>41883</c:v>
                </c:pt>
                <c:pt idx="453">
                  <c:v>41913</c:v>
                </c:pt>
                <c:pt idx="454">
                  <c:v>41944</c:v>
                </c:pt>
                <c:pt idx="455">
                  <c:v>41974</c:v>
                </c:pt>
                <c:pt idx="456">
                  <c:v>42005</c:v>
                </c:pt>
                <c:pt idx="457">
                  <c:v>42036</c:v>
                </c:pt>
                <c:pt idx="458">
                  <c:v>42064</c:v>
                </c:pt>
                <c:pt idx="459">
                  <c:v>42095</c:v>
                </c:pt>
                <c:pt idx="460">
                  <c:v>42125</c:v>
                </c:pt>
                <c:pt idx="461">
                  <c:v>42156</c:v>
                </c:pt>
                <c:pt idx="462">
                  <c:v>42186</c:v>
                </c:pt>
                <c:pt idx="463">
                  <c:v>42217</c:v>
                </c:pt>
                <c:pt idx="464">
                  <c:v>42248</c:v>
                </c:pt>
                <c:pt idx="465">
                  <c:v>42278</c:v>
                </c:pt>
                <c:pt idx="466">
                  <c:v>42309</c:v>
                </c:pt>
                <c:pt idx="467">
                  <c:v>42339</c:v>
                </c:pt>
                <c:pt idx="468">
                  <c:v>42370</c:v>
                </c:pt>
                <c:pt idx="469">
                  <c:v>42401</c:v>
                </c:pt>
                <c:pt idx="470">
                  <c:v>42430</c:v>
                </c:pt>
                <c:pt idx="471">
                  <c:v>42461</c:v>
                </c:pt>
                <c:pt idx="472">
                  <c:v>42491</c:v>
                </c:pt>
                <c:pt idx="473">
                  <c:v>42522</c:v>
                </c:pt>
                <c:pt idx="474">
                  <c:v>42552</c:v>
                </c:pt>
                <c:pt idx="475">
                  <c:v>42583</c:v>
                </c:pt>
                <c:pt idx="476">
                  <c:v>42614</c:v>
                </c:pt>
                <c:pt idx="477">
                  <c:v>42644</c:v>
                </c:pt>
                <c:pt idx="478">
                  <c:v>42675</c:v>
                </c:pt>
                <c:pt idx="479">
                  <c:v>42705</c:v>
                </c:pt>
                <c:pt idx="480">
                  <c:v>42736</c:v>
                </c:pt>
                <c:pt idx="481">
                  <c:v>42767</c:v>
                </c:pt>
                <c:pt idx="482">
                  <c:v>42795</c:v>
                </c:pt>
                <c:pt idx="483">
                  <c:v>42826</c:v>
                </c:pt>
                <c:pt idx="484">
                  <c:v>42856</c:v>
                </c:pt>
                <c:pt idx="485">
                  <c:v>42887</c:v>
                </c:pt>
                <c:pt idx="486">
                  <c:v>42917</c:v>
                </c:pt>
                <c:pt idx="487">
                  <c:v>42948</c:v>
                </c:pt>
                <c:pt idx="488">
                  <c:v>42979</c:v>
                </c:pt>
                <c:pt idx="489">
                  <c:v>43009</c:v>
                </c:pt>
                <c:pt idx="490">
                  <c:v>43040</c:v>
                </c:pt>
                <c:pt idx="491">
                  <c:v>43070</c:v>
                </c:pt>
                <c:pt idx="492">
                  <c:v>43101</c:v>
                </c:pt>
                <c:pt idx="493">
                  <c:v>43132</c:v>
                </c:pt>
                <c:pt idx="494">
                  <c:v>43160</c:v>
                </c:pt>
                <c:pt idx="495">
                  <c:v>43191</c:v>
                </c:pt>
                <c:pt idx="496">
                  <c:v>43221</c:v>
                </c:pt>
                <c:pt idx="497">
                  <c:v>43252</c:v>
                </c:pt>
                <c:pt idx="498">
                  <c:v>43282</c:v>
                </c:pt>
                <c:pt idx="499">
                  <c:v>43313</c:v>
                </c:pt>
                <c:pt idx="500">
                  <c:v>43344</c:v>
                </c:pt>
                <c:pt idx="501">
                  <c:v>43374</c:v>
                </c:pt>
              </c:numCache>
            </c:numRef>
          </c:cat>
          <c:val>
            <c:numRef>
              <c:f>Sheet1!$B$2:$B$503</c:f>
              <c:numCache>
                <c:formatCode>0.0%</c:formatCode>
                <c:ptCount val="502"/>
                <c:pt idx="1">
                  <c:v>0.10780000000000002</c:v>
                </c:pt>
                <c:pt idx="2">
                  <c:v>0.14340000000000003</c:v>
                </c:pt>
                <c:pt idx="3">
                  <c:v>0.16719999999999999</c:v>
                </c:pt>
                <c:pt idx="4">
                  <c:v>0.17250000000000001</c:v>
                </c:pt>
                <c:pt idx="5">
                  <c:v>0.16059999999999999</c:v>
                </c:pt>
                <c:pt idx="6">
                  <c:v>0.16569999999999999</c:v>
                </c:pt>
                <c:pt idx="7">
                  <c:v>0.16950000000000001</c:v>
                </c:pt>
                <c:pt idx="8">
                  <c:v>0.17119999999999999</c:v>
                </c:pt>
                <c:pt idx="9">
                  <c:v>0.1651</c:v>
                </c:pt>
                <c:pt idx="10">
                  <c:v>0.16400000000000001</c:v>
                </c:pt>
                <c:pt idx="11">
                  <c:v>0.15730000000000002</c:v>
                </c:pt>
                <c:pt idx="12">
                  <c:v>0.16819999999999999</c:v>
                </c:pt>
                <c:pt idx="13">
                  <c:v>0.16589999999999999</c:v>
                </c:pt>
                <c:pt idx="14">
                  <c:v>0.16039999999999999</c:v>
                </c:pt>
                <c:pt idx="15">
                  <c:v>0.15590000000000004</c:v>
                </c:pt>
                <c:pt idx="16">
                  <c:v>0.15450000000000003</c:v>
                </c:pt>
                <c:pt idx="17">
                  <c:v>0.14480000000000001</c:v>
                </c:pt>
                <c:pt idx="18">
                  <c:v>0.14890000000000003</c:v>
                </c:pt>
                <c:pt idx="19">
                  <c:v>0.14920000000000003</c:v>
                </c:pt>
                <c:pt idx="20">
                  <c:v>0.15320000000000003</c:v>
                </c:pt>
                <c:pt idx="21">
                  <c:v>0.15260000000000001</c:v>
                </c:pt>
                <c:pt idx="22">
                  <c:v>0.15470000000000003</c:v>
                </c:pt>
                <c:pt idx="23">
                  <c:v>0.15590000000000004</c:v>
                </c:pt>
                <c:pt idx="24">
                  <c:v>0.15790000000000004</c:v>
                </c:pt>
                <c:pt idx="25">
                  <c:v>0.15670000000000003</c:v>
                </c:pt>
                <c:pt idx="26">
                  <c:v>0.15670000000000003</c:v>
                </c:pt>
                <c:pt idx="27">
                  <c:v>0.15880000000000002</c:v>
                </c:pt>
                <c:pt idx="28">
                  <c:v>0.16370000000000001</c:v>
                </c:pt>
                <c:pt idx="29">
                  <c:v>0.16669999999999999</c:v>
                </c:pt>
                <c:pt idx="30">
                  <c:v>0.1651</c:v>
                </c:pt>
                <c:pt idx="31">
                  <c:v>0.16239999999999999</c:v>
                </c:pt>
                <c:pt idx="32">
                  <c:v>0.16439999999999999</c:v>
                </c:pt>
                <c:pt idx="33">
                  <c:v>0.16990000000000002</c:v>
                </c:pt>
                <c:pt idx="34">
                  <c:v>0.1711</c:v>
                </c:pt>
                <c:pt idx="35">
                  <c:v>0.1731</c:v>
                </c:pt>
                <c:pt idx="36">
                  <c:v>0.16139999999999999</c:v>
                </c:pt>
                <c:pt idx="37">
                  <c:v>0.15720000000000003</c:v>
                </c:pt>
                <c:pt idx="38">
                  <c:v>0.14650000000000002</c:v>
                </c:pt>
                <c:pt idx="39">
                  <c:v>0.1406</c:v>
                </c:pt>
                <c:pt idx="40">
                  <c:v>0.12379999999999999</c:v>
                </c:pt>
                <c:pt idx="41">
                  <c:v>0.11070000000000002</c:v>
                </c:pt>
                <c:pt idx="42">
                  <c:v>0.10960000000000002</c:v>
                </c:pt>
                <c:pt idx="43">
                  <c:v>0.10800000000000001</c:v>
                </c:pt>
                <c:pt idx="44">
                  <c:v>0.10550000000000001</c:v>
                </c:pt>
                <c:pt idx="45">
                  <c:v>9.9000000000000019E-2</c:v>
                </c:pt>
                <c:pt idx="46">
                  <c:v>9.5000000000000015E-2</c:v>
                </c:pt>
                <c:pt idx="47">
                  <c:v>9.1300000000000006E-2</c:v>
                </c:pt>
                <c:pt idx="48">
                  <c:v>8.7600000000000025E-2</c:v>
                </c:pt>
                <c:pt idx="49">
                  <c:v>8.4900000000000017E-2</c:v>
                </c:pt>
                <c:pt idx="50">
                  <c:v>8.620000000000004E-2</c:v>
                </c:pt>
                <c:pt idx="51">
                  <c:v>8.5300000000000001E-2</c:v>
                </c:pt>
                <c:pt idx="52">
                  <c:v>8.72E-2</c:v>
                </c:pt>
                <c:pt idx="53">
                  <c:v>8.4400000000000003E-2</c:v>
                </c:pt>
                <c:pt idx="54">
                  <c:v>7.5999999999999998E-2</c:v>
                </c:pt>
                <c:pt idx="55">
                  <c:v>6.950000000000002E-2</c:v>
                </c:pt>
                <c:pt idx="56">
                  <c:v>6.25E-2</c:v>
                </c:pt>
                <c:pt idx="57">
                  <c:v>5.8900000000000001E-2</c:v>
                </c:pt>
                <c:pt idx="58">
                  <c:v>5.5199999999999999E-2</c:v>
                </c:pt>
                <c:pt idx="59">
                  <c:v>5.4100000000000009E-2</c:v>
                </c:pt>
                <c:pt idx="60">
                  <c:v>4.9700000000000015E-2</c:v>
                </c:pt>
                <c:pt idx="61">
                  <c:v>4.2900000000000008E-2</c:v>
                </c:pt>
                <c:pt idx="62">
                  <c:v>3.7800000000000007E-2</c:v>
                </c:pt>
                <c:pt idx="63">
                  <c:v>2.87E-2</c:v>
                </c:pt>
                <c:pt idx="64">
                  <c:v>2.9100000000000001E-2</c:v>
                </c:pt>
                <c:pt idx="65">
                  <c:v>2.7500000000000004E-2</c:v>
                </c:pt>
                <c:pt idx="66">
                  <c:v>2.2600000000000002E-2</c:v>
                </c:pt>
                <c:pt idx="67">
                  <c:v>2.01E-2</c:v>
                </c:pt>
                <c:pt idx="68">
                  <c:v>1.9300000000000005E-2</c:v>
                </c:pt>
                <c:pt idx="69">
                  <c:v>1.6899999999999998E-2</c:v>
                </c:pt>
                <c:pt idx="70">
                  <c:v>1.3800000000000003E-2</c:v>
                </c:pt>
                <c:pt idx="71">
                  <c:v>1.3899999999999999E-2</c:v>
                </c:pt>
                <c:pt idx="72">
                  <c:v>1.3899999999999999E-2</c:v>
                </c:pt>
                <c:pt idx="73">
                  <c:v>1.6000000000000004E-2</c:v>
                </c:pt>
                <c:pt idx="74">
                  <c:v>1.7100000000000001E-2</c:v>
                </c:pt>
                <c:pt idx="75">
                  <c:v>2.2100000000000002E-2</c:v>
                </c:pt>
                <c:pt idx="76">
                  <c:v>2.4E-2</c:v>
                </c:pt>
                <c:pt idx="77">
                  <c:v>3.0400000000000003E-2</c:v>
                </c:pt>
                <c:pt idx="78">
                  <c:v>3.7700000000000004E-2</c:v>
                </c:pt>
                <c:pt idx="79">
                  <c:v>4.200000000000001E-2</c:v>
                </c:pt>
                <c:pt idx="80">
                  <c:v>4.4600000000000008E-2</c:v>
                </c:pt>
                <c:pt idx="81" formatCode="0.00%">
                  <c:v>4.6699999999999998E-2</c:v>
                </c:pt>
                <c:pt idx="82" formatCode="0.00%">
                  <c:v>5.0200000000000002E-2</c:v>
                </c:pt>
                <c:pt idx="83" formatCode="0.00%">
                  <c:v>4.9800000000000011E-2</c:v>
                </c:pt>
                <c:pt idx="84" formatCode="0.00%">
                  <c:v>5.2200000000000003E-2</c:v>
                </c:pt>
                <c:pt idx="85" formatCode="0.00%">
                  <c:v>5.2299999999999999E-2</c:v>
                </c:pt>
                <c:pt idx="86" formatCode="0.00%">
                  <c:v>5.1000000000000004E-2</c:v>
                </c:pt>
                <c:pt idx="87" formatCode="0.00%">
                  <c:v>5.1999999999999998E-2</c:v>
                </c:pt>
                <c:pt idx="88" formatCode="0.00%">
                  <c:v>5.3699999999999998E-2</c:v>
                </c:pt>
                <c:pt idx="89" formatCode="0.00%">
                  <c:v>5.2200000000000003E-2</c:v>
                </c:pt>
                <c:pt idx="90" formatCode="0.00%">
                  <c:v>5.1400000000000001E-2</c:v>
                </c:pt>
                <c:pt idx="91" formatCode="0.00%">
                  <c:v>5.4200000000000005E-2</c:v>
                </c:pt>
                <c:pt idx="92" formatCode="0.00%">
                  <c:v>5.4200000000000005E-2</c:v>
                </c:pt>
                <c:pt idx="93" formatCode="0.00%">
                  <c:v>5.0500000000000003E-2</c:v>
                </c:pt>
                <c:pt idx="94" formatCode="0.00%">
                  <c:v>4.9400000000000006E-2</c:v>
                </c:pt>
                <c:pt idx="95" formatCode="0.00%">
                  <c:v>4.6800000000000001E-2</c:v>
                </c:pt>
                <c:pt idx="96" formatCode="0.00%">
                  <c:v>4.5000000000000005E-2</c:v>
                </c:pt>
                <c:pt idx="97" formatCode="0.00%">
                  <c:v>4.3900000000000002E-2</c:v>
                </c:pt>
                <c:pt idx="98" formatCode="0.00%">
                  <c:v>4.6800000000000001E-2</c:v>
                </c:pt>
                <c:pt idx="99" formatCode="0.00%">
                  <c:v>4.7800000000000009E-2</c:v>
                </c:pt>
                <c:pt idx="100" formatCode="0.00%">
                  <c:v>4.8599999999999997E-2</c:v>
                </c:pt>
                <c:pt idx="101" formatCode="0.00%">
                  <c:v>5.6700000000000007E-2</c:v>
                </c:pt>
                <c:pt idx="102" formatCode="0.00%">
                  <c:v>5.5600000000000004E-2</c:v>
                </c:pt>
                <c:pt idx="103" formatCode="0.00%">
                  <c:v>5.1299999999999998E-2</c:v>
                </c:pt>
                <c:pt idx="104" formatCode="0.00%">
                  <c:v>5.1400000000000001E-2</c:v>
                </c:pt>
                <c:pt idx="105" formatCode="0.00%">
                  <c:v>5.6899999999999999E-2</c:v>
                </c:pt>
                <c:pt idx="106" formatCode="0.00%">
                  <c:v>6.0900000000000003E-2</c:v>
                </c:pt>
                <c:pt idx="107" formatCode="0.00%">
                  <c:v>6.3200000000000006E-2</c:v>
                </c:pt>
                <c:pt idx="108" formatCode="0.00%">
                  <c:v>6.770000000000001E-2</c:v>
                </c:pt>
                <c:pt idx="109" formatCode="0.00%">
                  <c:v>7.2100000000000011E-2</c:v>
                </c:pt>
                <c:pt idx="110" formatCode="0.00%">
                  <c:v>7.22E-2</c:v>
                </c:pt>
                <c:pt idx="111" formatCode="0.00%">
                  <c:v>6.950000000000002E-2</c:v>
                </c:pt>
                <c:pt idx="112" formatCode="0.00%">
                  <c:v>6.9400000000000017E-2</c:v>
                </c:pt>
                <c:pt idx="113" formatCode="0.00%">
                  <c:v>6.8900000000000003E-2</c:v>
                </c:pt>
                <c:pt idx="114" formatCode="0.00%">
                  <c:v>7.7200000000000019E-2</c:v>
                </c:pt>
                <c:pt idx="115" formatCode="0.00%">
                  <c:v>8.3800000000000055E-2</c:v>
                </c:pt>
                <c:pt idx="116" formatCode="0.00%">
                  <c:v>8.6300000000000002E-2</c:v>
                </c:pt>
                <c:pt idx="117" formatCode="0.00%">
                  <c:v>8.550000000000002E-2</c:v>
                </c:pt>
                <c:pt idx="118" formatCode="0.00%">
                  <c:v>8.3600000000000035E-2</c:v>
                </c:pt>
                <c:pt idx="119" formatCode="0.00%">
                  <c:v>8.1100000000000005E-2</c:v>
                </c:pt>
                <c:pt idx="120" formatCode="0.00%">
                  <c:v>8.7800000000000003E-2</c:v>
                </c:pt>
                <c:pt idx="121" formatCode="0.00%">
                  <c:v>9.11E-2</c:v>
                </c:pt>
                <c:pt idx="122" formatCode="0.00%">
                  <c:v>9.3800000000000036E-2</c:v>
                </c:pt>
                <c:pt idx="123" formatCode="0.00%">
                  <c:v>9.4400000000000026E-2</c:v>
                </c:pt>
                <c:pt idx="124" formatCode="0.00%">
                  <c:v>9.6000000000000002E-2</c:v>
                </c:pt>
                <c:pt idx="125" formatCode="0.00%">
                  <c:v>9.74E-2</c:v>
                </c:pt>
                <c:pt idx="126" formatCode="0.00%">
                  <c:v>9.64E-2</c:v>
                </c:pt>
                <c:pt idx="127" formatCode="0.00%">
                  <c:v>9.6100000000000005E-2</c:v>
                </c:pt>
                <c:pt idx="128" formatCode="0.00%">
                  <c:v>9.5800000000000024E-2</c:v>
                </c:pt>
                <c:pt idx="129" formatCode="0.00%">
                  <c:v>9.4300000000000023E-2</c:v>
                </c:pt>
                <c:pt idx="130" formatCode="0.00%">
                  <c:v>9.5800000000000024E-2</c:v>
                </c:pt>
                <c:pt idx="131" formatCode="0.00%">
                  <c:v>9.9600000000000036E-2</c:v>
                </c:pt>
                <c:pt idx="132" formatCode="0.00%">
                  <c:v>9.3400000000000025E-2</c:v>
                </c:pt>
                <c:pt idx="133" formatCode="0.00%">
                  <c:v>8.8200000000000014E-2</c:v>
                </c:pt>
                <c:pt idx="134" formatCode="0.00%">
                  <c:v>8.1500000000000017E-2</c:v>
                </c:pt>
                <c:pt idx="135" formatCode="0.00%">
                  <c:v>8.2900000000000001E-2</c:v>
                </c:pt>
                <c:pt idx="136" formatCode="0.00%">
                  <c:v>8.4100000000000022E-2</c:v>
                </c:pt>
                <c:pt idx="137" formatCode="0.00%">
                  <c:v>8.4900000000000017E-2</c:v>
                </c:pt>
                <c:pt idx="138" formatCode="0.00%">
                  <c:v>8.7100000000000025E-2</c:v>
                </c:pt>
                <c:pt idx="139" formatCode="0.00%">
                  <c:v>8.9300000000000004E-2</c:v>
                </c:pt>
                <c:pt idx="140" formatCode="0.00%">
                  <c:v>9.1800000000000007E-2</c:v>
                </c:pt>
                <c:pt idx="141" formatCode="0.00%">
                  <c:v>9.6300000000000024E-2</c:v>
                </c:pt>
                <c:pt idx="142" formatCode="0.00%">
                  <c:v>9.7500000000000017E-2</c:v>
                </c:pt>
                <c:pt idx="143" formatCode="0.00%">
                  <c:v>9.6600000000000005E-2</c:v>
                </c:pt>
                <c:pt idx="144" formatCode="0.00%">
                  <c:v>9.6500000000000016E-2</c:v>
                </c:pt>
                <c:pt idx="145" formatCode="0.00%">
                  <c:v>9.6500000000000016E-2</c:v>
                </c:pt>
                <c:pt idx="146" formatCode="0.00%">
                  <c:v>0.1024</c:v>
                </c:pt>
                <c:pt idx="147" formatCode="0.00%">
                  <c:v>0.10520000000000002</c:v>
                </c:pt>
                <c:pt idx="148" formatCode="0.00%">
                  <c:v>0.10050000000000002</c:v>
                </c:pt>
                <c:pt idx="149" formatCode="0.00%">
                  <c:v>9.2300000000000021E-2</c:v>
                </c:pt>
                <c:pt idx="150" formatCode="0.00%">
                  <c:v>8.3500000000000019E-2</c:v>
                </c:pt>
                <c:pt idx="151" formatCode="0.00%">
                  <c:v>7.8100000000000003E-2</c:v>
                </c:pt>
                <c:pt idx="152" formatCode="0.00%">
                  <c:v>7.6499999999999999E-2</c:v>
                </c:pt>
                <c:pt idx="153" formatCode="0.00%">
                  <c:v>7.4500000000000011E-2</c:v>
                </c:pt>
                <c:pt idx="154" formatCode="0.00%">
                  <c:v>7.22E-2</c:v>
                </c:pt>
                <c:pt idx="155" formatCode="0.00%">
                  <c:v>6.1900000000000004E-2</c:v>
                </c:pt>
                <c:pt idx="156" formatCode="0.00%">
                  <c:v>5.7500000000000009E-2</c:v>
                </c:pt>
                <c:pt idx="157" formatCode="0.00%">
                  <c:v>5.6000000000000001E-2</c:v>
                </c:pt>
                <c:pt idx="158" formatCode="0.00%">
                  <c:v>5.3699999999999998E-2</c:v>
                </c:pt>
                <c:pt idx="159" formatCode="0.00%">
                  <c:v>4.8100000000000004E-2</c:v>
                </c:pt>
                <c:pt idx="160" formatCode="0.00%">
                  <c:v>4.4600000000000008E-2</c:v>
                </c:pt>
                <c:pt idx="161" formatCode="0.00%">
                  <c:v>3.9900000000000005E-2</c:v>
                </c:pt>
                <c:pt idx="162" formatCode="0.00%">
                  <c:v>3.6600000000000008E-2</c:v>
                </c:pt>
                <c:pt idx="163" formatCode="0.00%">
                  <c:v>3.0300000000000001E-2</c:v>
                </c:pt>
                <c:pt idx="164" formatCode="0.00%">
                  <c:v>2.1900000000000003E-2</c:v>
                </c:pt>
                <c:pt idx="165" formatCode="0.00%">
                  <c:v>1.3100000000000002E-2</c:v>
                </c:pt>
                <c:pt idx="166" formatCode="0.00%">
                  <c:v>5.8000000000000005E-3</c:v>
                </c:pt>
                <c:pt idx="167" formatCode="0.00%">
                  <c:v>4.6000000000000008E-3</c:v>
                </c:pt>
                <c:pt idx="168" formatCode="0.00%">
                  <c:v>-1.5000000000000002E-3</c:v>
                </c:pt>
                <c:pt idx="169" formatCode="0.00%">
                  <c:v>-9.0000000000000028E-3</c:v>
                </c:pt>
                <c:pt idx="170" formatCode="0.00%">
                  <c:v>-1.4800000000000001E-2</c:v>
                </c:pt>
                <c:pt idx="171" formatCode="0.00%">
                  <c:v>-1.3200000000000002E-2</c:v>
                </c:pt>
                <c:pt idx="172" formatCode="0.00%">
                  <c:v>-1.0600000000000002E-2</c:v>
                </c:pt>
                <c:pt idx="173" formatCode="0.00%">
                  <c:v>-7.5000000000000015E-3</c:v>
                </c:pt>
                <c:pt idx="174" formatCode="0.00%">
                  <c:v>-8.9000000000000051E-3</c:v>
                </c:pt>
                <c:pt idx="175" formatCode="0.00%">
                  <c:v>-8.400000000000003E-3</c:v>
                </c:pt>
                <c:pt idx="176" formatCode="0.00%">
                  <c:v>-9.4000000000000021E-3</c:v>
                </c:pt>
                <c:pt idx="177" formatCode="0.00%">
                  <c:v>-8.9000000000000051E-3</c:v>
                </c:pt>
                <c:pt idx="178" formatCode="0.00%">
                  <c:v>-7.8000000000000014E-3</c:v>
                </c:pt>
                <c:pt idx="179" formatCode="0.00%">
                  <c:v>-6.7000000000000011E-3</c:v>
                </c:pt>
                <c:pt idx="180" formatCode="0.00%">
                  <c:v>-3.6000000000000003E-3</c:v>
                </c:pt>
                <c:pt idx="181" formatCode="0.00%">
                  <c:v>-6.0000000000000016E-4</c:v>
                </c:pt>
                <c:pt idx="182" formatCode="0.00%">
                  <c:v>2.5000000000000005E-3</c:v>
                </c:pt>
                <c:pt idx="183" formatCode="0.00%">
                  <c:v>1.7000000000000001E-3</c:v>
                </c:pt>
                <c:pt idx="184" formatCode="0.00%">
                  <c:v>-1.5000000000000002E-3</c:v>
                </c:pt>
                <c:pt idx="185" formatCode="0.00%">
                  <c:v>-5.7000000000000011E-3</c:v>
                </c:pt>
                <c:pt idx="186" formatCode="0.00%">
                  <c:v>-6.5000000000000014E-3</c:v>
                </c:pt>
                <c:pt idx="187" formatCode="0.00%">
                  <c:v>-6.5000000000000014E-3</c:v>
                </c:pt>
                <c:pt idx="188" formatCode="0.00%">
                  <c:v>-4.3000000000000009E-3</c:v>
                </c:pt>
                <c:pt idx="189" formatCode="0.00%">
                  <c:v>-6.0000000000000016E-4</c:v>
                </c:pt>
                <c:pt idx="190" formatCode="0.00%">
                  <c:v>1.0000000000000002E-3</c:v>
                </c:pt>
                <c:pt idx="191" formatCode="0.00%">
                  <c:v>2.0999999999999999E-3</c:v>
                </c:pt>
                <c:pt idx="192" formatCode="0.00%">
                  <c:v>3.2000000000000006E-3</c:v>
                </c:pt>
                <c:pt idx="193" formatCode="0.00%">
                  <c:v>4.1000000000000003E-3</c:v>
                </c:pt>
                <c:pt idx="194" formatCode="0.00%">
                  <c:v>2.0000000000000005E-3</c:v>
                </c:pt>
                <c:pt idx="195" formatCode="0.00%">
                  <c:v>3.0000000000000005E-3</c:v>
                </c:pt>
                <c:pt idx="196" formatCode="0.00%">
                  <c:v>4.8000000000000004E-3</c:v>
                </c:pt>
                <c:pt idx="197" formatCode="0.00%">
                  <c:v>9.0000000000000028E-3</c:v>
                </c:pt>
                <c:pt idx="198" formatCode="0.00%">
                  <c:v>1.3400000000000002E-2</c:v>
                </c:pt>
                <c:pt idx="199" formatCode="0.00%">
                  <c:v>1.6199999999999999E-2</c:v>
                </c:pt>
                <c:pt idx="200" formatCode="0.00%">
                  <c:v>1.8700000000000005E-2</c:v>
                </c:pt>
                <c:pt idx="201" formatCode="0.00%">
                  <c:v>2.0199999999999999E-2</c:v>
                </c:pt>
                <c:pt idx="202" formatCode="0.00%">
                  <c:v>2.2800000000000004E-2</c:v>
                </c:pt>
                <c:pt idx="203" formatCode="0.00%">
                  <c:v>2.5000000000000001E-2</c:v>
                </c:pt>
                <c:pt idx="204" formatCode="0.00%">
                  <c:v>2.53E-2</c:v>
                </c:pt>
                <c:pt idx="205" formatCode="0.00%">
                  <c:v>2.4400000000000002E-2</c:v>
                </c:pt>
                <c:pt idx="206" formatCode="0.00%">
                  <c:v>2.4900000000000002E-2</c:v>
                </c:pt>
                <c:pt idx="207" formatCode="0.00%">
                  <c:v>2.3800000000000002E-2</c:v>
                </c:pt>
                <c:pt idx="208" formatCode="0.00%">
                  <c:v>2.5500000000000002E-2</c:v>
                </c:pt>
                <c:pt idx="209" formatCode="0.00%">
                  <c:v>2.6100000000000002E-2</c:v>
                </c:pt>
                <c:pt idx="210" formatCode="0.00%">
                  <c:v>2.5800000000000003E-2</c:v>
                </c:pt>
                <c:pt idx="211" formatCode="0.00%">
                  <c:v>2.5500000000000002E-2</c:v>
                </c:pt>
                <c:pt idx="212" formatCode="0.00%">
                  <c:v>2.3400000000000001E-2</c:v>
                </c:pt>
                <c:pt idx="213" formatCode="0.00%">
                  <c:v>2.1900000000000003E-2</c:v>
                </c:pt>
                <c:pt idx="214" formatCode="0.00%">
                  <c:v>1.8900000000000004E-2</c:v>
                </c:pt>
                <c:pt idx="215" formatCode="0.00%">
                  <c:v>1.8100000000000005E-2</c:v>
                </c:pt>
                <c:pt idx="216" formatCode="0.00%">
                  <c:v>1.7800000000000003E-2</c:v>
                </c:pt>
                <c:pt idx="217" formatCode="0.00%">
                  <c:v>1.8499999999999999E-2</c:v>
                </c:pt>
                <c:pt idx="218" formatCode="0.00%">
                  <c:v>1.9099999999999999E-2</c:v>
                </c:pt>
                <c:pt idx="219" formatCode="0.00%">
                  <c:v>2.0500000000000001E-2</c:v>
                </c:pt>
                <c:pt idx="220" formatCode="0.00%">
                  <c:v>1.9599999999999999E-2</c:v>
                </c:pt>
                <c:pt idx="221" formatCode="0.00%">
                  <c:v>1.8900000000000004E-2</c:v>
                </c:pt>
                <c:pt idx="222" formatCode="0.00%">
                  <c:v>2.0900000000000002E-2</c:v>
                </c:pt>
                <c:pt idx="223" formatCode="0.00%">
                  <c:v>2.1900000000000003E-2</c:v>
                </c:pt>
                <c:pt idx="224" formatCode="0.00%">
                  <c:v>2.3299999999999998E-2</c:v>
                </c:pt>
                <c:pt idx="225" formatCode="0.00%">
                  <c:v>2.2900000000000004E-2</c:v>
                </c:pt>
                <c:pt idx="226" formatCode="0.00%">
                  <c:v>2.3400000000000001E-2</c:v>
                </c:pt>
                <c:pt idx="227" formatCode="0.00%">
                  <c:v>2.3299999999999998E-2</c:v>
                </c:pt>
                <c:pt idx="228" formatCode="0.00%">
                  <c:v>2.4199999999999996E-2</c:v>
                </c:pt>
                <c:pt idx="229" formatCode="0.00%">
                  <c:v>2.6700000000000002E-2</c:v>
                </c:pt>
                <c:pt idx="230" formatCode="0.00%">
                  <c:v>2.9600000000000001E-2</c:v>
                </c:pt>
                <c:pt idx="231" formatCode="0.00%">
                  <c:v>2.9600000000000001E-2</c:v>
                </c:pt>
                <c:pt idx="232" formatCode="0.00%">
                  <c:v>2.9200000000000004E-2</c:v>
                </c:pt>
                <c:pt idx="233" formatCode="0.00%">
                  <c:v>2.9899999999999999E-2</c:v>
                </c:pt>
                <c:pt idx="234" formatCode="0.00%">
                  <c:v>2.8299999999999999E-2</c:v>
                </c:pt>
                <c:pt idx="235" formatCode="0.00%">
                  <c:v>2.6900000000000004E-2</c:v>
                </c:pt>
                <c:pt idx="236" formatCode="0.00%">
                  <c:v>2.6200000000000005E-2</c:v>
                </c:pt>
                <c:pt idx="237" formatCode="0.00%">
                  <c:v>2.6200000000000005E-2</c:v>
                </c:pt>
                <c:pt idx="238" formatCode="0.00%">
                  <c:v>2.6400000000000003E-2</c:v>
                </c:pt>
                <c:pt idx="239" formatCode="0.00%">
                  <c:v>2.7100000000000003E-2</c:v>
                </c:pt>
                <c:pt idx="240" formatCode="0.00%">
                  <c:v>2.7500000000000004E-2</c:v>
                </c:pt>
                <c:pt idx="241" formatCode="0.00%">
                  <c:v>2.7700000000000002E-2</c:v>
                </c:pt>
                <c:pt idx="242" formatCode="0.00%">
                  <c:v>2.8000000000000001E-2</c:v>
                </c:pt>
                <c:pt idx="243" formatCode="0.00%">
                  <c:v>2.7500000000000004E-2</c:v>
                </c:pt>
                <c:pt idx="244" formatCode="0.00%">
                  <c:v>2.86E-2</c:v>
                </c:pt>
                <c:pt idx="245" formatCode="0.00%">
                  <c:v>3.0599999999999999E-2</c:v>
                </c:pt>
                <c:pt idx="246" formatCode="0.00%">
                  <c:v>3.2399999999999998E-2</c:v>
                </c:pt>
                <c:pt idx="247" formatCode="0.00%">
                  <c:v>3.4700000000000002E-2</c:v>
                </c:pt>
                <c:pt idx="248" formatCode="0.00%">
                  <c:v>3.7200000000000004E-2</c:v>
                </c:pt>
                <c:pt idx="249" formatCode="0.00%">
                  <c:v>4.0000000000000008E-2</c:v>
                </c:pt>
                <c:pt idx="250" formatCode="0.00%">
                  <c:v>4.3299999999999998E-2</c:v>
                </c:pt>
                <c:pt idx="251" formatCode="0.00%">
                  <c:v>4.6300000000000001E-2</c:v>
                </c:pt>
                <c:pt idx="252" formatCode="0.00%">
                  <c:v>4.9000000000000009E-2</c:v>
                </c:pt>
                <c:pt idx="253" formatCode="0.00%">
                  <c:v>5.4900000000000011E-2</c:v>
                </c:pt>
                <c:pt idx="254" formatCode="0.00%">
                  <c:v>5.8500000000000003E-2</c:v>
                </c:pt>
                <c:pt idx="255" formatCode="0.00%">
                  <c:v>6.0600000000000001E-2</c:v>
                </c:pt>
                <c:pt idx="256" formatCode="0.00%">
                  <c:v>6.1300000000000007E-2</c:v>
                </c:pt>
                <c:pt idx="257" formatCode="0.00%">
                  <c:v>6.1699999999999998E-2</c:v>
                </c:pt>
                <c:pt idx="258" formatCode="0.00%">
                  <c:v>6.3200000000000006E-2</c:v>
                </c:pt>
                <c:pt idx="259" formatCode="0.00%">
                  <c:v>6.5400000000000014E-2</c:v>
                </c:pt>
                <c:pt idx="260" formatCode="0.00%">
                  <c:v>6.7100000000000021E-2</c:v>
                </c:pt>
                <c:pt idx="261" formatCode="0.00%">
                  <c:v>6.9200000000000012E-2</c:v>
                </c:pt>
                <c:pt idx="262" formatCode="0.00%">
                  <c:v>7.1300000000000002E-2</c:v>
                </c:pt>
                <c:pt idx="263" formatCode="0.00%">
                  <c:v>7.1199999999999999E-2</c:v>
                </c:pt>
                <c:pt idx="264" formatCode="0.00%">
                  <c:v>7.1300000000000002E-2</c:v>
                </c:pt>
                <c:pt idx="265" formatCode="0.00%">
                  <c:v>6.6699999999999995E-2</c:v>
                </c:pt>
                <c:pt idx="266" formatCode="0.00%">
                  <c:v>6.6500000000000004E-2</c:v>
                </c:pt>
                <c:pt idx="267" formatCode="0.00%">
                  <c:v>6.8300000000000013E-2</c:v>
                </c:pt>
                <c:pt idx="268" formatCode="0.00%">
                  <c:v>7.1700000000000014E-2</c:v>
                </c:pt>
                <c:pt idx="269" formatCode="0.00%">
                  <c:v>7.3599999999999999E-2</c:v>
                </c:pt>
                <c:pt idx="270" formatCode="0.00%">
                  <c:v>7.4400000000000008E-2</c:v>
                </c:pt>
                <c:pt idx="271" formatCode="0.00%">
                  <c:v>7.5400000000000009E-2</c:v>
                </c:pt>
                <c:pt idx="272" formatCode="0.00%">
                  <c:v>7.580000000000002E-2</c:v>
                </c:pt>
                <c:pt idx="273" formatCode="0.00%">
                  <c:v>7.6799999999999993E-2</c:v>
                </c:pt>
                <c:pt idx="274" formatCode="0.00%">
                  <c:v>7.6600000000000001E-2</c:v>
                </c:pt>
                <c:pt idx="275" formatCode="0.00%">
                  <c:v>7.870000000000002E-2</c:v>
                </c:pt>
                <c:pt idx="276" formatCode="0.00%">
                  <c:v>8.0600000000000019E-2</c:v>
                </c:pt>
                <c:pt idx="277" formatCode="0.00%">
                  <c:v>8.4900000000000017E-2</c:v>
                </c:pt>
                <c:pt idx="278" formatCode="0.00%">
                  <c:v>8.910000000000004E-2</c:v>
                </c:pt>
                <c:pt idx="279" formatCode="0.00%">
                  <c:v>9.240000000000001E-2</c:v>
                </c:pt>
                <c:pt idx="280" formatCode="0.00%">
                  <c:v>9.3900000000000039E-2</c:v>
                </c:pt>
                <c:pt idx="281" formatCode="0.00%">
                  <c:v>9.4400000000000026E-2</c:v>
                </c:pt>
                <c:pt idx="282" formatCode="0.00%">
                  <c:v>9.5500000000000015E-2</c:v>
                </c:pt>
                <c:pt idx="283" formatCode="0.00%">
                  <c:v>9.5900000000000041E-2</c:v>
                </c:pt>
                <c:pt idx="284" formatCode="0.00%">
                  <c:v>9.6800000000000025E-2</c:v>
                </c:pt>
                <c:pt idx="285" formatCode="0.00%">
                  <c:v>9.7900000000000001E-2</c:v>
                </c:pt>
                <c:pt idx="286" formatCode="0.00%">
                  <c:v>9.8800000000000054E-2</c:v>
                </c:pt>
                <c:pt idx="287" formatCode="0.00%">
                  <c:v>9.7800000000000026E-2</c:v>
                </c:pt>
                <c:pt idx="288" formatCode="0.00%">
                  <c:v>9.8200000000000037E-2</c:v>
                </c:pt>
                <c:pt idx="289" formatCode="0.00%">
                  <c:v>9.8600000000000035E-2</c:v>
                </c:pt>
                <c:pt idx="290" formatCode="0.00%">
                  <c:v>9.6800000000000025E-2</c:v>
                </c:pt>
                <c:pt idx="291" formatCode="0.00%">
                  <c:v>9.3800000000000036E-2</c:v>
                </c:pt>
                <c:pt idx="292" formatCode="0.00%">
                  <c:v>9.0300000000000005E-2</c:v>
                </c:pt>
                <c:pt idx="293" formatCode="0.00%">
                  <c:v>8.77E-2</c:v>
                </c:pt>
                <c:pt idx="294" formatCode="0.00%">
                  <c:v>8.7600000000000025E-2</c:v>
                </c:pt>
                <c:pt idx="295" formatCode="0.00%">
                  <c:v>8.5800000000000015E-2</c:v>
                </c:pt>
                <c:pt idx="296" formatCode="0.00%">
                  <c:v>8.550000000000002E-2</c:v>
                </c:pt>
                <c:pt idx="297" formatCode="0.00%">
                  <c:v>8.43E-2</c:v>
                </c:pt>
                <c:pt idx="298" formatCode="0.00%">
                  <c:v>8.2300000000000012E-2</c:v>
                </c:pt>
                <c:pt idx="299" formatCode="0.00%">
                  <c:v>7.9100000000000004E-2</c:v>
                </c:pt>
                <c:pt idx="300" formatCode="0.00%">
                  <c:v>7.6600000000000001E-2</c:v>
                </c:pt>
                <c:pt idx="301" formatCode="0.00%">
                  <c:v>7.4500000000000011E-2</c:v>
                </c:pt>
                <c:pt idx="302" formatCode="0.00%">
                  <c:v>7.3099999999999998E-2</c:v>
                </c:pt>
                <c:pt idx="303" formatCode="0.00%">
                  <c:v>7.4300000000000019E-2</c:v>
                </c:pt>
                <c:pt idx="304" formatCode="0.00%">
                  <c:v>7.8200000000000006E-2</c:v>
                </c:pt>
                <c:pt idx="305" formatCode="0.00%">
                  <c:v>8.1900000000000001E-2</c:v>
                </c:pt>
                <c:pt idx="306" formatCode="0.00%">
                  <c:v>8.4800000000000014E-2</c:v>
                </c:pt>
                <c:pt idx="307" formatCode="0.00%">
                  <c:v>8.7600000000000025E-2</c:v>
                </c:pt>
                <c:pt idx="308" formatCode="0.00%">
                  <c:v>8.8800000000000018E-2</c:v>
                </c:pt>
                <c:pt idx="309" formatCode="0.00%">
                  <c:v>8.9000000000000037E-2</c:v>
                </c:pt>
                <c:pt idx="310" formatCode="0.00%">
                  <c:v>9.0300000000000005E-2</c:v>
                </c:pt>
                <c:pt idx="311" formatCode="0.00%">
                  <c:v>9.4200000000000006E-2</c:v>
                </c:pt>
                <c:pt idx="312" formatCode="0.00%">
                  <c:v>9.69E-2</c:v>
                </c:pt>
                <c:pt idx="313" formatCode="0.00%">
                  <c:v>9.6200000000000022E-2</c:v>
                </c:pt>
                <c:pt idx="314" formatCode="0.00%">
                  <c:v>9.5500000000000015E-2</c:v>
                </c:pt>
                <c:pt idx="315" formatCode="0.00%">
                  <c:v>9.470000000000002E-2</c:v>
                </c:pt>
                <c:pt idx="316" formatCode="0.00%">
                  <c:v>9.240000000000001E-2</c:v>
                </c:pt>
                <c:pt idx="317" formatCode="0.00%">
                  <c:v>8.9800000000000019E-2</c:v>
                </c:pt>
                <c:pt idx="318" formatCode="0.00%">
                  <c:v>8.7900000000000006E-2</c:v>
                </c:pt>
                <c:pt idx="319" formatCode="0.00%">
                  <c:v>8.9500000000000024E-2</c:v>
                </c:pt>
                <c:pt idx="320" formatCode="0.00%">
                  <c:v>9.3800000000000036E-2</c:v>
                </c:pt>
                <c:pt idx="321" formatCode="0.00%">
                  <c:v>9.8900000000000016E-2</c:v>
                </c:pt>
                <c:pt idx="322" formatCode="0.00%">
                  <c:v>0.10320000000000001</c:v>
                </c:pt>
                <c:pt idx="323" formatCode="0.00%">
                  <c:v>0.10870000000000002</c:v>
                </c:pt>
                <c:pt idx="324" formatCode="0.00%">
                  <c:v>0.11360000000000002</c:v>
                </c:pt>
                <c:pt idx="325" formatCode="0.00%">
                  <c:v>0.1178</c:v>
                </c:pt>
                <c:pt idx="326" formatCode="0.00%">
                  <c:v>0.12370000000000002</c:v>
                </c:pt>
                <c:pt idx="327" formatCode="0.00%">
                  <c:v>0.13059999999999999</c:v>
                </c:pt>
                <c:pt idx="328" formatCode="0.00%">
                  <c:v>0.13589999999999999</c:v>
                </c:pt>
                <c:pt idx="329" formatCode="0.00%">
                  <c:v>0.14300000000000002</c:v>
                </c:pt>
                <c:pt idx="330" formatCode="0.00%">
                  <c:v>0.14690000000000003</c:v>
                </c:pt>
                <c:pt idx="331" formatCode="0.00%">
                  <c:v>0.14760000000000001</c:v>
                </c:pt>
                <c:pt idx="332" formatCode="0.00%">
                  <c:v>0.14890000000000003</c:v>
                </c:pt>
                <c:pt idx="333" formatCode="0.00%">
                  <c:v>0.15160000000000001</c:v>
                </c:pt>
                <c:pt idx="334" formatCode="0.00%">
                  <c:v>0.15390000000000004</c:v>
                </c:pt>
                <c:pt idx="335" formatCode="0.00%">
                  <c:v>0.15670000000000003</c:v>
                </c:pt>
                <c:pt idx="336" formatCode="0.00%">
                  <c:v>0.15760000000000002</c:v>
                </c:pt>
                <c:pt idx="337" formatCode="0.00%">
                  <c:v>0.16009999999999999</c:v>
                </c:pt>
                <c:pt idx="338" formatCode="0.00%">
                  <c:v>0.1641</c:v>
                </c:pt>
                <c:pt idx="339" formatCode="0.00%">
                  <c:v>0.16539999999999999</c:v>
                </c:pt>
                <c:pt idx="340" formatCode="0.00%">
                  <c:v>0.16370000000000001</c:v>
                </c:pt>
                <c:pt idx="341" formatCode="0.00%">
                  <c:v>0.16109999999999999</c:v>
                </c:pt>
                <c:pt idx="342" formatCode="0.00%">
                  <c:v>0.15970000000000004</c:v>
                </c:pt>
                <c:pt idx="343" formatCode="0.00%">
                  <c:v>0.1613</c:v>
                </c:pt>
                <c:pt idx="344" formatCode="0.00%">
                  <c:v>0.16350000000000001</c:v>
                </c:pt>
                <c:pt idx="345" formatCode="0.00%">
                  <c:v>0.16059999999999999</c:v>
                </c:pt>
                <c:pt idx="346" formatCode="0.00%">
                  <c:v>0.15700000000000003</c:v>
                </c:pt>
                <c:pt idx="347" formatCode="0.00%">
                  <c:v>0.15290000000000004</c:v>
                </c:pt>
                <c:pt idx="348" formatCode="0.00%">
                  <c:v>0.14800000000000002</c:v>
                </c:pt>
                <c:pt idx="349" formatCode="0.00%">
                  <c:v>0.13940000000000002</c:v>
                </c:pt>
                <c:pt idx="350" formatCode="0.00%">
                  <c:v>0.12609999999999999</c:v>
                </c:pt>
                <c:pt idx="351" formatCode="0.00%">
                  <c:v>0.1104</c:v>
                </c:pt>
                <c:pt idx="352" formatCode="0.00%">
                  <c:v>9.3900000000000039E-2</c:v>
                </c:pt>
                <c:pt idx="353" formatCode="0.00%">
                  <c:v>7.5200000000000003E-2</c:v>
                </c:pt>
                <c:pt idx="354" formatCode="0.00%">
                  <c:v>5.9200000000000003E-2</c:v>
                </c:pt>
                <c:pt idx="355" formatCode="0.00%">
                  <c:v>4.5100000000000001E-2</c:v>
                </c:pt>
                <c:pt idx="356" formatCode="0.00%">
                  <c:v>3.3399999999999999E-2</c:v>
                </c:pt>
                <c:pt idx="357" formatCode="0.00%">
                  <c:v>2.4199999999999996E-2</c:v>
                </c:pt>
                <c:pt idx="358" formatCode="0.00%">
                  <c:v>1.4400000000000001E-2</c:v>
                </c:pt>
                <c:pt idx="359" formatCode="0.00%">
                  <c:v>3.3000000000000004E-3</c:v>
                </c:pt>
                <c:pt idx="360" formatCode="0.00%">
                  <c:v>-5.9000000000000007E-3</c:v>
                </c:pt>
                <c:pt idx="361" formatCode="0.00%">
                  <c:v>-1.4500000000000001E-2</c:v>
                </c:pt>
                <c:pt idx="362" formatCode="0.00%">
                  <c:v>-2.7700000000000002E-2</c:v>
                </c:pt>
                <c:pt idx="363" formatCode="0.00%">
                  <c:v>-3.6600000000000008E-2</c:v>
                </c:pt>
                <c:pt idx="364" formatCode="0.00%">
                  <c:v>-4.3199999999999995E-2</c:v>
                </c:pt>
                <c:pt idx="365" formatCode="0.00%">
                  <c:v>-4.6599999999999996E-2</c:v>
                </c:pt>
                <c:pt idx="366" formatCode="0.00%">
                  <c:v>-5.0100000000000006E-2</c:v>
                </c:pt>
                <c:pt idx="367" formatCode="0.00%">
                  <c:v>-5.6400000000000006E-2</c:v>
                </c:pt>
                <c:pt idx="368" formatCode="0.00%">
                  <c:v>-6.6000000000000003E-2</c:v>
                </c:pt>
                <c:pt idx="369" formatCode="0.00%">
                  <c:v>-7.8100000000000003E-2</c:v>
                </c:pt>
                <c:pt idx="370" formatCode="0.00%">
                  <c:v>-9.0000000000000011E-2</c:v>
                </c:pt>
                <c:pt idx="371" formatCode="0.00%">
                  <c:v>-0.1009</c:v>
                </c:pt>
                <c:pt idx="372" formatCode="0.00%">
                  <c:v>-0.1133</c:v>
                </c:pt>
                <c:pt idx="373" formatCode="0.00%">
                  <c:v>-0.12509999999999999</c:v>
                </c:pt>
                <c:pt idx="374" formatCode="0.00%">
                  <c:v>-0.13200000000000001</c:v>
                </c:pt>
                <c:pt idx="375" formatCode="0.00%">
                  <c:v>-0.13800000000000001</c:v>
                </c:pt>
                <c:pt idx="376" formatCode="0.00%">
                  <c:v>-0.13940000000000002</c:v>
                </c:pt>
                <c:pt idx="377" formatCode="0.00%">
                  <c:v>-0.13969999999999999</c:v>
                </c:pt>
                <c:pt idx="378" formatCode="0.00%">
                  <c:v>-0.14280000000000001</c:v>
                </c:pt>
                <c:pt idx="379" formatCode="0.00%">
                  <c:v>-0.14660000000000001</c:v>
                </c:pt>
                <c:pt idx="380" formatCode="0.00%">
                  <c:v>-0.15450000000000003</c:v>
                </c:pt>
                <c:pt idx="381" formatCode="0.00%">
                  <c:v>-0.16220000000000001</c:v>
                </c:pt>
                <c:pt idx="382" formatCode="0.00%">
                  <c:v>-0.1671</c:v>
                </c:pt>
                <c:pt idx="383" formatCode="0.00%">
                  <c:v>-0.17519999999999999</c:v>
                </c:pt>
                <c:pt idx="384" formatCode="0.00%">
                  <c:v>-0.17970000000000003</c:v>
                </c:pt>
                <c:pt idx="385" formatCode="0.00%">
                  <c:v>-0.17480000000000001</c:v>
                </c:pt>
                <c:pt idx="386" formatCode="0.00%">
                  <c:v>-0.16639999999999999</c:v>
                </c:pt>
                <c:pt idx="387" formatCode="0.00%">
                  <c:v>-0.15340000000000004</c:v>
                </c:pt>
                <c:pt idx="388" formatCode="0.00%">
                  <c:v>-0.1356</c:v>
                </c:pt>
                <c:pt idx="389" formatCode="0.00%">
                  <c:v>-0.11770000000000001</c:v>
                </c:pt>
                <c:pt idx="390" formatCode="0.00%">
                  <c:v>-0.10210000000000001</c:v>
                </c:pt>
                <c:pt idx="391" formatCode="0.00%">
                  <c:v>-8.8400000000000006E-2</c:v>
                </c:pt>
                <c:pt idx="392" formatCode="0.00%">
                  <c:v>-7.5900000000000009E-2</c:v>
                </c:pt>
                <c:pt idx="393" formatCode="0.00%">
                  <c:v>-5.9200000000000003E-2</c:v>
                </c:pt>
                <c:pt idx="394" formatCode="0.00%">
                  <c:v>-3.9100000000000003E-2</c:v>
                </c:pt>
                <c:pt idx="395" formatCode="0.00%">
                  <c:v>-2.2300000000000004E-2</c:v>
                </c:pt>
                <c:pt idx="396" formatCode="0.00%">
                  <c:v>-1.3899999999999999E-2</c:v>
                </c:pt>
                <c:pt idx="397" formatCode="0.00%">
                  <c:v>-1.4E-2</c:v>
                </c:pt>
                <c:pt idx="398" formatCode="0.00%">
                  <c:v>-2.0999999999999999E-3</c:v>
                </c:pt>
                <c:pt idx="399" formatCode="0.00%">
                  <c:v>9.0000000000000028E-3</c:v>
                </c:pt>
                <c:pt idx="400" formatCode="0.00%">
                  <c:v>1.0800000000000002E-2</c:v>
                </c:pt>
                <c:pt idx="401" formatCode="0.00%">
                  <c:v>6.7000000000000011E-3</c:v>
                </c:pt>
                <c:pt idx="402" formatCode="0.00%">
                  <c:v>-2.0000000000000005E-3</c:v>
                </c:pt>
                <c:pt idx="403" formatCode="0.00%">
                  <c:v>-1.2300000000000002E-2</c:v>
                </c:pt>
                <c:pt idx="404" formatCode="0.00%">
                  <c:v>-2.1600000000000005E-2</c:v>
                </c:pt>
                <c:pt idx="405" formatCode="0.00%">
                  <c:v>-2.8299999999999999E-2</c:v>
                </c:pt>
                <c:pt idx="406" formatCode="0.00%">
                  <c:v>-3.5799999999999998E-2</c:v>
                </c:pt>
                <c:pt idx="407" formatCode="0.00%">
                  <c:v>-3.6799999999999999E-2</c:v>
                </c:pt>
                <c:pt idx="408" formatCode="0.00%">
                  <c:v>-3.5999999999999997E-2</c:v>
                </c:pt>
                <c:pt idx="409" formatCode="0.00%">
                  <c:v>-3.5500000000000004E-2</c:v>
                </c:pt>
                <c:pt idx="410" formatCode="0.00%">
                  <c:v>-4.3400000000000001E-2</c:v>
                </c:pt>
                <c:pt idx="411" formatCode="0.00%">
                  <c:v>-4.5400000000000003E-2</c:v>
                </c:pt>
                <c:pt idx="412" formatCode="0.00%">
                  <c:v>-4.4200000000000003E-2</c:v>
                </c:pt>
                <c:pt idx="413" formatCode="0.00%">
                  <c:v>-3.8800000000000001E-2</c:v>
                </c:pt>
                <c:pt idx="414" formatCode="0.00%">
                  <c:v>-3.0300000000000001E-2</c:v>
                </c:pt>
                <c:pt idx="415" formatCode="0.00%">
                  <c:v>-2.3E-2</c:v>
                </c:pt>
                <c:pt idx="416" formatCode="0.00%">
                  <c:v>-1.6000000000000004E-2</c:v>
                </c:pt>
                <c:pt idx="417" formatCode="0.00%">
                  <c:v>-1.3500000000000002E-2</c:v>
                </c:pt>
                <c:pt idx="418" formatCode="0.00%">
                  <c:v>-1.3299999999999998E-2</c:v>
                </c:pt>
                <c:pt idx="419" formatCode="0.00%">
                  <c:v>-9.6000000000000026E-3</c:v>
                </c:pt>
                <c:pt idx="420" formatCode="0.00%">
                  <c:v>-3.2000000000000006E-3</c:v>
                </c:pt>
                <c:pt idx="421" formatCode="0.00%">
                  <c:v>6.4000000000000012E-3</c:v>
                </c:pt>
                <c:pt idx="422" formatCode="0.00%">
                  <c:v>1.9800000000000005E-2</c:v>
                </c:pt>
                <c:pt idx="423" formatCode="0.00%">
                  <c:v>2.7700000000000002E-2</c:v>
                </c:pt>
                <c:pt idx="424" formatCode="0.00%">
                  <c:v>3.44E-2</c:v>
                </c:pt>
                <c:pt idx="425" formatCode="0.00%">
                  <c:v>3.8199999999999998E-2</c:v>
                </c:pt>
                <c:pt idx="426" formatCode="0.00%">
                  <c:v>4.1800000000000004E-2</c:v>
                </c:pt>
                <c:pt idx="427" formatCode="0.00%">
                  <c:v>4.7500000000000007E-2</c:v>
                </c:pt>
                <c:pt idx="428" formatCode="0.00%">
                  <c:v>5.3800000000000008E-2</c:v>
                </c:pt>
                <c:pt idx="429" formatCode="0.00%">
                  <c:v>6.0800000000000007E-2</c:v>
                </c:pt>
                <c:pt idx="430" formatCode="0.00%">
                  <c:v>7.0300000000000015E-2</c:v>
                </c:pt>
                <c:pt idx="431" formatCode="0.00%">
                  <c:v>7.870000000000002E-2</c:v>
                </c:pt>
                <c:pt idx="432" formatCode="0.00%">
                  <c:v>8.6800000000000002E-2</c:v>
                </c:pt>
                <c:pt idx="433" formatCode="0.00%">
                  <c:v>9.3200000000000019E-2</c:v>
                </c:pt>
                <c:pt idx="434" formatCode="0.00%">
                  <c:v>9.9100000000000035E-2</c:v>
                </c:pt>
                <c:pt idx="435" formatCode="0.00%">
                  <c:v>9.9700000000000039E-2</c:v>
                </c:pt>
                <c:pt idx="436" formatCode="0.00%">
                  <c:v>9.8000000000000018E-2</c:v>
                </c:pt>
                <c:pt idx="437" formatCode="0.00%">
                  <c:v>9.4000000000000014E-2</c:v>
                </c:pt>
                <c:pt idx="438" formatCode="0.00%">
                  <c:v>9.4500000000000015E-2</c:v>
                </c:pt>
                <c:pt idx="439" formatCode="0.00%">
                  <c:v>9.6100000000000005E-2</c:v>
                </c:pt>
                <c:pt idx="440" formatCode="0.00%">
                  <c:v>9.9500000000000019E-2</c:v>
                </c:pt>
                <c:pt idx="441" formatCode="0.00%">
                  <c:v>0.1018</c:v>
                </c:pt>
                <c:pt idx="442" formatCode="0.00%">
                  <c:v>0.1014</c:v>
                </c:pt>
                <c:pt idx="443" formatCode="0.00%">
                  <c:v>9.9600000000000036E-2</c:v>
                </c:pt>
                <c:pt idx="444" formatCode="0.00%">
                  <c:v>9.9500000000000019E-2</c:v>
                </c:pt>
                <c:pt idx="445" formatCode="0.00%">
                  <c:v>9.9200000000000024E-2</c:v>
                </c:pt>
                <c:pt idx="446" formatCode="0.00%">
                  <c:v>9.0700000000000017E-2</c:v>
                </c:pt>
                <c:pt idx="447" formatCode="0.00%">
                  <c:v>8.0900000000000014E-2</c:v>
                </c:pt>
                <c:pt idx="448" formatCode="0.00%">
                  <c:v>7.0999999999999994E-2</c:v>
                </c:pt>
                <c:pt idx="449" formatCode="0.00%">
                  <c:v>6.3800000000000009E-2</c:v>
                </c:pt>
                <c:pt idx="450" formatCode="0.00%">
                  <c:v>5.7600000000000005E-2</c:v>
                </c:pt>
                <c:pt idx="451" formatCode="0.00%">
                  <c:v>5.3600000000000002E-2</c:v>
                </c:pt>
                <c:pt idx="452" formatCode="0.00%">
                  <c:v>5.1299999999999998E-2</c:v>
                </c:pt>
                <c:pt idx="453" formatCode="0.00%">
                  <c:v>5.1700000000000003E-2</c:v>
                </c:pt>
                <c:pt idx="454" formatCode="0.00%">
                  <c:v>5.11E-2</c:v>
                </c:pt>
                <c:pt idx="455" formatCode="0.00%">
                  <c:v>5.0200000000000002E-2</c:v>
                </c:pt>
                <c:pt idx="456" formatCode="0.00%">
                  <c:v>5.0500000000000003E-2</c:v>
                </c:pt>
                <c:pt idx="457" formatCode="0.00%">
                  <c:v>5.16E-2</c:v>
                </c:pt>
                <c:pt idx="458" formatCode="0.00%">
                  <c:v>5.2800000000000007E-2</c:v>
                </c:pt>
                <c:pt idx="459" formatCode="0.00%">
                  <c:v>5.3199999999999997E-2</c:v>
                </c:pt>
                <c:pt idx="460" formatCode="0.00%">
                  <c:v>5.3199999999999997E-2</c:v>
                </c:pt>
                <c:pt idx="461" formatCode="0.00%">
                  <c:v>5.2800000000000007E-2</c:v>
                </c:pt>
                <c:pt idx="462" formatCode="0.00%">
                  <c:v>5.16E-2</c:v>
                </c:pt>
                <c:pt idx="463" formatCode="0.00%">
                  <c:v>5.1400000000000001E-2</c:v>
                </c:pt>
                <c:pt idx="464" formatCode="0.00%">
                  <c:v>5.3300000000000007E-2</c:v>
                </c:pt>
                <c:pt idx="465" formatCode="0.00%">
                  <c:v>5.4100000000000009E-2</c:v>
                </c:pt>
                <c:pt idx="466" formatCode="0.00%">
                  <c:v>5.5100000000000003E-2</c:v>
                </c:pt>
                <c:pt idx="467" formatCode="0.00%">
                  <c:v>5.7000000000000009E-2</c:v>
                </c:pt>
                <c:pt idx="468" formatCode="0.00%">
                  <c:v>5.7700000000000008E-2</c:v>
                </c:pt>
                <c:pt idx="469" formatCode="0.00%">
                  <c:v>5.7000000000000009E-2</c:v>
                </c:pt>
                <c:pt idx="470" formatCode="0.00%">
                  <c:v>5.6599999999999998E-2</c:v>
                </c:pt>
                <c:pt idx="471" formatCode="0.00%">
                  <c:v>5.6599999999999998E-2</c:v>
                </c:pt>
                <c:pt idx="472" formatCode="0.00%">
                  <c:v>5.4400000000000011E-2</c:v>
                </c:pt>
                <c:pt idx="473" formatCode="0.00%">
                  <c:v>5.1900000000000002E-2</c:v>
                </c:pt>
                <c:pt idx="474" formatCode="0.00%">
                  <c:v>5.1900000000000002E-2</c:v>
                </c:pt>
                <c:pt idx="475" formatCode="0.00%">
                  <c:v>5.2200000000000003E-2</c:v>
                </c:pt>
                <c:pt idx="476" formatCode="0.00%">
                  <c:v>5.3100000000000001E-2</c:v>
                </c:pt>
                <c:pt idx="477" formatCode="0.00%">
                  <c:v>5.4600000000000003E-2</c:v>
                </c:pt>
                <c:pt idx="478" formatCode="0.00%">
                  <c:v>5.6500000000000002E-2</c:v>
                </c:pt>
                <c:pt idx="479" formatCode="0.00%">
                  <c:v>5.5800000000000009E-2</c:v>
                </c:pt>
                <c:pt idx="480" formatCode="0.00%">
                  <c:v>5.5800000000000009E-2</c:v>
                </c:pt>
                <c:pt idx="481" formatCode="0.00%">
                  <c:v>5.7700000000000008E-2</c:v>
                </c:pt>
                <c:pt idx="482" formatCode="0.00%">
                  <c:v>5.8200000000000002E-2</c:v>
                </c:pt>
                <c:pt idx="483" formatCode="0.00%">
                  <c:v>5.7400000000000007E-2</c:v>
                </c:pt>
                <c:pt idx="484" formatCode="0.00%">
                  <c:v>5.8000000000000003E-2</c:v>
                </c:pt>
                <c:pt idx="485" formatCode="0.00%">
                  <c:v>5.9500000000000011E-2</c:v>
                </c:pt>
                <c:pt idx="486" formatCode="0.00%">
                  <c:v>5.9900000000000009E-2</c:v>
                </c:pt>
                <c:pt idx="487" formatCode="0.00%">
                  <c:v>6.0400000000000009E-2</c:v>
                </c:pt>
                <c:pt idx="488" formatCode="0.00%">
                  <c:v>6.0800000000000007E-2</c:v>
                </c:pt>
                <c:pt idx="489" formatCode="0.00%">
                  <c:v>6.1300000000000007E-2</c:v>
                </c:pt>
                <c:pt idx="490" formatCode="0.00%">
                  <c:v>6.1800000000000001E-2</c:v>
                </c:pt>
                <c:pt idx="491" formatCode="0.00%">
                  <c:v>6.1600000000000002E-2</c:v>
                </c:pt>
                <c:pt idx="492" formatCode="0.00%">
                  <c:v>6.1100000000000002E-2</c:v>
                </c:pt>
                <c:pt idx="493" formatCode="0.00%">
                  <c:v>6.3800000000000009E-2</c:v>
                </c:pt>
                <c:pt idx="494" formatCode="0.00%">
                  <c:v>6.6500000000000004E-2</c:v>
                </c:pt>
                <c:pt idx="495" formatCode="0.00%">
                  <c:v>6.6199999999999995E-2</c:v>
                </c:pt>
                <c:pt idx="496" formatCode="0.00%">
                  <c:v>6.4500000000000016E-2</c:v>
                </c:pt>
                <c:pt idx="497" formatCode="0.00%">
                  <c:v>6.1499999999999999E-2</c:v>
                </c:pt>
                <c:pt idx="498" formatCode="0.00%">
                  <c:v>5.8800000000000005E-2</c:v>
                </c:pt>
                <c:pt idx="499" formatCode="0.00%">
                  <c:v>5.5700000000000006E-2</c:v>
                </c:pt>
                <c:pt idx="500" formatCode="0.00%">
                  <c:v>5.3499999999999999E-2</c:v>
                </c:pt>
                <c:pt idx="501" formatCode="0.00%">
                  <c:v>5.4300000000000015E-2</c:v>
                </c:pt>
              </c:numCache>
            </c:numRef>
          </c:val>
          <c:extLst xmlns:c16r2="http://schemas.microsoft.com/office/drawing/2015/06/chart">
            <c:ext xmlns:c16="http://schemas.microsoft.com/office/drawing/2014/chart" uri="{C3380CC4-5D6E-409C-BE32-E72D297353CC}">
              <c16:uniqueId val="{00000001-C741-43FF-8DF2-524F50E83024}"/>
            </c:ext>
          </c:extLst>
        </c:ser>
        <c:ser>
          <c:idx val="2"/>
          <c:order val="2"/>
          <c:tx>
            <c:strRef>
              <c:f>Sheet1!$D$1</c:f>
              <c:strCache>
                <c:ptCount val="1"/>
                <c:pt idx="0">
                  <c:v>Column1</c:v>
                </c:pt>
              </c:strCache>
            </c:strRef>
          </c:tx>
          <c:spPr>
            <a:ln w="22225" cap="rnd">
              <a:solidFill>
                <a:schemeClr val="accent3"/>
              </a:solidFill>
              <a:round/>
            </a:ln>
            <a:effectLst/>
          </c:spPr>
          <c:marker>
            <c:symbol val="none"/>
          </c:marker>
          <c:cat>
            <c:numRef>
              <c:f>Sheet1!$A$2:$A$503</c:f>
              <c:numCache>
                <c:formatCode>d\-mmm\-yy</c:formatCode>
                <c:ptCount val="502"/>
                <c:pt idx="0">
                  <c:v>28126</c:v>
                </c:pt>
                <c:pt idx="1">
                  <c:v>28157</c:v>
                </c:pt>
                <c:pt idx="2">
                  <c:v>28185</c:v>
                </c:pt>
                <c:pt idx="3">
                  <c:v>28216</c:v>
                </c:pt>
                <c:pt idx="4">
                  <c:v>28246</c:v>
                </c:pt>
                <c:pt idx="5">
                  <c:v>28277</c:v>
                </c:pt>
                <c:pt idx="6">
                  <c:v>28307</c:v>
                </c:pt>
                <c:pt idx="7">
                  <c:v>28338</c:v>
                </c:pt>
                <c:pt idx="8">
                  <c:v>28369</c:v>
                </c:pt>
                <c:pt idx="9">
                  <c:v>28399</c:v>
                </c:pt>
                <c:pt idx="10">
                  <c:v>28430</c:v>
                </c:pt>
                <c:pt idx="11">
                  <c:v>28460</c:v>
                </c:pt>
                <c:pt idx="12">
                  <c:v>28491</c:v>
                </c:pt>
                <c:pt idx="13">
                  <c:v>28522</c:v>
                </c:pt>
                <c:pt idx="14">
                  <c:v>28550</c:v>
                </c:pt>
                <c:pt idx="15">
                  <c:v>28581</c:v>
                </c:pt>
                <c:pt idx="16">
                  <c:v>28611</c:v>
                </c:pt>
                <c:pt idx="17">
                  <c:v>28642</c:v>
                </c:pt>
                <c:pt idx="18">
                  <c:v>28672</c:v>
                </c:pt>
                <c:pt idx="19">
                  <c:v>28703</c:v>
                </c:pt>
                <c:pt idx="20">
                  <c:v>28734</c:v>
                </c:pt>
                <c:pt idx="21">
                  <c:v>28764</c:v>
                </c:pt>
                <c:pt idx="22">
                  <c:v>28795</c:v>
                </c:pt>
                <c:pt idx="23">
                  <c:v>28825</c:v>
                </c:pt>
                <c:pt idx="24">
                  <c:v>28856</c:v>
                </c:pt>
                <c:pt idx="25">
                  <c:v>28887</c:v>
                </c:pt>
                <c:pt idx="26">
                  <c:v>28915</c:v>
                </c:pt>
                <c:pt idx="27">
                  <c:v>28946</c:v>
                </c:pt>
                <c:pt idx="28">
                  <c:v>28976</c:v>
                </c:pt>
                <c:pt idx="29">
                  <c:v>29007</c:v>
                </c:pt>
                <c:pt idx="30">
                  <c:v>29037</c:v>
                </c:pt>
                <c:pt idx="31">
                  <c:v>29068</c:v>
                </c:pt>
                <c:pt idx="32">
                  <c:v>29099</c:v>
                </c:pt>
                <c:pt idx="33">
                  <c:v>29129</c:v>
                </c:pt>
                <c:pt idx="34">
                  <c:v>29160</c:v>
                </c:pt>
                <c:pt idx="35">
                  <c:v>29190</c:v>
                </c:pt>
                <c:pt idx="36">
                  <c:v>29221</c:v>
                </c:pt>
                <c:pt idx="37">
                  <c:v>29252</c:v>
                </c:pt>
                <c:pt idx="38">
                  <c:v>29281</c:v>
                </c:pt>
                <c:pt idx="39">
                  <c:v>29312</c:v>
                </c:pt>
                <c:pt idx="40">
                  <c:v>29342</c:v>
                </c:pt>
                <c:pt idx="41">
                  <c:v>29373</c:v>
                </c:pt>
                <c:pt idx="42">
                  <c:v>29403</c:v>
                </c:pt>
                <c:pt idx="43">
                  <c:v>29434</c:v>
                </c:pt>
                <c:pt idx="44">
                  <c:v>29465</c:v>
                </c:pt>
                <c:pt idx="45">
                  <c:v>29495</c:v>
                </c:pt>
                <c:pt idx="46">
                  <c:v>29526</c:v>
                </c:pt>
                <c:pt idx="47">
                  <c:v>29556</c:v>
                </c:pt>
                <c:pt idx="48">
                  <c:v>29587</c:v>
                </c:pt>
                <c:pt idx="49">
                  <c:v>29618</c:v>
                </c:pt>
                <c:pt idx="50">
                  <c:v>29646</c:v>
                </c:pt>
                <c:pt idx="51">
                  <c:v>29677</c:v>
                </c:pt>
                <c:pt idx="52">
                  <c:v>29707</c:v>
                </c:pt>
                <c:pt idx="53">
                  <c:v>29738</c:v>
                </c:pt>
                <c:pt idx="54">
                  <c:v>29768</c:v>
                </c:pt>
                <c:pt idx="55">
                  <c:v>29799</c:v>
                </c:pt>
                <c:pt idx="56">
                  <c:v>29830</c:v>
                </c:pt>
                <c:pt idx="57">
                  <c:v>29860</c:v>
                </c:pt>
                <c:pt idx="58">
                  <c:v>29891</c:v>
                </c:pt>
                <c:pt idx="59">
                  <c:v>29921</c:v>
                </c:pt>
                <c:pt idx="60">
                  <c:v>29952</c:v>
                </c:pt>
                <c:pt idx="61">
                  <c:v>29983</c:v>
                </c:pt>
                <c:pt idx="62">
                  <c:v>30011</c:v>
                </c:pt>
                <c:pt idx="63">
                  <c:v>30042</c:v>
                </c:pt>
                <c:pt idx="64">
                  <c:v>30072</c:v>
                </c:pt>
                <c:pt idx="65">
                  <c:v>30103</c:v>
                </c:pt>
                <c:pt idx="66">
                  <c:v>30133</c:v>
                </c:pt>
                <c:pt idx="67">
                  <c:v>30164</c:v>
                </c:pt>
                <c:pt idx="68">
                  <c:v>30195</c:v>
                </c:pt>
                <c:pt idx="69">
                  <c:v>30225</c:v>
                </c:pt>
                <c:pt idx="70">
                  <c:v>30256</c:v>
                </c:pt>
                <c:pt idx="71">
                  <c:v>30286</c:v>
                </c:pt>
                <c:pt idx="72">
                  <c:v>30317</c:v>
                </c:pt>
                <c:pt idx="73">
                  <c:v>30348</c:v>
                </c:pt>
                <c:pt idx="74">
                  <c:v>30376</c:v>
                </c:pt>
                <c:pt idx="75">
                  <c:v>30407</c:v>
                </c:pt>
                <c:pt idx="76">
                  <c:v>30437</c:v>
                </c:pt>
                <c:pt idx="77">
                  <c:v>30468</c:v>
                </c:pt>
                <c:pt idx="78">
                  <c:v>30498</c:v>
                </c:pt>
                <c:pt idx="79">
                  <c:v>30529</c:v>
                </c:pt>
                <c:pt idx="80">
                  <c:v>30560</c:v>
                </c:pt>
                <c:pt idx="81">
                  <c:v>30590</c:v>
                </c:pt>
                <c:pt idx="82">
                  <c:v>30621</c:v>
                </c:pt>
                <c:pt idx="83">
                  <c:v>30651</c:v>
                </c:pt>
                <c:pt idx="84">
                  <c:v>30682</c:v>
                </c:pt>
                <c:pt idx="85">
                  <c:v>30713</c:v>
                </c:pt>
                <c:pt idx="86">
                  <c:v>30742</c:v>
                </c:pt>
                <c:pt idx="87">
                  <c:v>30773</c:v>
                </c:pt>
                <c:pt idx="88">
                  <c:v>30803</c:v>
                </c:pt>
                <c:pt idx="89">
                  <c:v>30834</c:v>
                </c:pt>
                <c:pt idx="90">
                  <c:v>30864</c:v>
                </c:pt>
                <c:pt idx="91">
                  <c:v>30895</c:v>
                </c:pt>
                <c:pt idx="92">
                  <c:v>30926</c:v>
                </c:pt>
                <c:pt idx="93">
                  <c:v>30956</c:v>
                </c:pt>
                <c:pt idx="94">
                  <c:v>30987</c:v>
                </c:pt>
                <c:pt idx="95">
                  <c:v>31017</c:v>
                </c:pt>
                <c:pt idx="96">
                  <c:v>31048</c:v>
                </c:pt>
                <c:pt idx="97">
                  <c:v>31079</c:v>
                </c:pt>
                <c:pt idx="98">
                  <c:v>31107</c:v>
                </c:pt>
                <c:pt idx="99">
                  <c:v>31138</c:v>
                </c:pt>
                <c:pt idx="100">
                  <c:v>31168</c:v>
                </c:pt>
                <c:pt idx="101">
                  <c:v>31199</c:v>
                </c:pt>
                <c:pt idx="102">
                  <c:v>31229</c:v>
                </c:pt>
                <c:pt idx="103">
                  <c:v>31260</c:v>
                </c:pt>
                <c:pt idx="104">
                  <c:v>31291</c:v>
                </c:pt>
                <c:pt idx="105">
                  <c:v>31321</c:v>
                </c:pt>
                <c:pt idx="106">
                  <c:v>31352</c:v>
                </c:pt>
                <c:pt idx="107">
                  <c:v>31382</c:v>
                </c:pt>
                <c:pt idx="108">
                  <c:v>31413</c:v>
                </c:pt>
                <c:pt idx="109">
                  <c:v>31444</c:v>
                </c:pt>
                <c:pt idx="110">
                  <c:v>31472</c:v>
                </c:pt>
                <c:pt idx="111">
                  <c:v>31503</c:v>
                </c:pt>
                <c:pt idx="112">
                  <c:v>31533</c:v>
                </c:pt>
                <c:pt idx="113">
                  <c:v>31564</c:v>
                </c:pt>
                <c:pt idx="114">
                  <c:v>31594</c:v>
                </c:pt>
                <c:pt idx="115">
                  <c:v>31625</c:v>
                </c:pt>
                <c:pt idx="116">
                  <c:v>31656</c:v>
                </c:pt>
                <c:pt idx="117">
                  <c:v>31686</c:v>
                </c:pt>
                <c:pt idx="118">
                  <c:v>31717</c:v>
                </c:pt>
                <c:pt idx="119">
                  <c:v>31747</c:v>
                </c:pt>
                <c:pt idx="120">
                  <c:v>31778</c:v>
                </c:pt>
                <c:pt idx="121">
                  <c:v>31809</c:v>
                </c:pt>
                <c:pt idx="122">
                  <c:v>31837</c:v>
                </c:pt>
                <c:pt idx="123">
                  <c:v>31868</c:v>
                </c:pt>
                <c:pt idx="124">
                  <c:v>31898</c:v>
                </c:pt>
                <c:pt idx="125">
                  <c:v>31929</c:v>
                </c:pt>
                <c:pt idx="126">
                  <c:v>31959</c:v>
                </c:pt>
                <c:pt idx="127">
                  <c:v>31990</c:v>
                </c:pt>
                <c:pt idx="128">
                  <c:v>32021</c:v>
                </c:pt>
                <c:pt idx="129">
                  <c:v>32051</c:v>
                </c:pt>
                <c:pt idx="130">
                  <c:v>32082</c:v>
                </c:pt>
                <c:pt idx="131">
                  <c:v>32112</c:v>
                </c:pt>
                <c:pt idx="132">
                  <c:v>32143</c:v>
                </c:pt>
                <c:pt idx="133">
                  <c:v>32174</c:v>
                </c:pt>
                <c:pt idx="134">
                  <c:v>32203</c:v>
                </c:pt>
                <c:pt idx="135">
                  <c:v>32234</c:v>
                </c:pt>
                <c:pt idx="136">
                  <c:v>32264</c:v>
                </c:pt>
                <c:pt idx="137">
                  <c:v>32295</c:v>
                </c:pt>
                <c:pt idx="138">
                  <c:v>32325</c:v>
                </c:pt>
                <c:pt idx="139">
                  <c:v>32356</c:v>
                </c:pt>
                <c:pt idx="140">
                  <c:v>32387</c:v>
                </c:pt>
                <c:pt idx="141">
                  <c:v>32417</c:v>
                </c:pt>
                <c:pt idx="142">
                  <c:v>32448</c:v>
                </c:pt>
                <c:pt idx="143">
                  <c:v>32478</c:v>
                </c:pt>
                <c:pt idx="144">
                  <c:v>32509</c:v>
                </c:pt>
                <c:pt idx="145">
                  <c:v>32540</c:v>
                </c:pt>
                <c:pt idx="146">
                  <c:v>32568</c:v>
                </c:pt>
                <c:pt idx="147">
                  <c:v>32599</c:v>
                </c:pt>
                <c:pt idx="148">
                  <c:v>32629</c:v>
                </c:pt>
                <c:pt idx="149">
                  <c:v>32660</c:v>
                </c:pt>
                <c:pt idx="150">
                  <c:v>32690</c:v>
                </c:pt>
                <c:pt idx="151">
                  <c:v>32721</c:v>
                </c:pt>
                <c:pt idx="152">
                  <c:v>32752</c:v>
                </c:pt>
                <c:pt idx="153">
                  <c:v>32782</c:v>
                </c:pt>
                <c:pt idx="154">
                  <c:v>32813</c:v>
                </c:pt>
                <c:pt idx="155">
                  <c:v>32843</c:v>
                </c:pt>
                <c:pt idx="156">
                  <c:v>32874</c:v>
                </c:pt>
                <c:pt idx="157">
                  <c:v>32905</c:v>
                </c:pt>
                <c:pt idx="158">
                  <c:v>32933</c:v>
                </c:pt>
                <c:pt idx="159">
                  <c:v>32964</c:v>
                </c:pt>
                <c:pt idx="160">
                  <c:v>32994</c:v>
                </c:pt>
                <c:pt idx="161">
                  <c:v>33025</c:v>
                </c:pt>
                <c:pt idx="162">
                  <c:v>33055</c:v>
                </c:pt>
                <c:pt idx="163">
                  <c:v>33086</c:v>
                </c:pt>
                <c:pt idx="164">
                  <c:v>33117</c:v>
                </c:pt>
                <c:pt idx="165">
                  <c:v>33147</c:v>
                </c:pt>
                <c:pt idx="166">
                  <c:v>33178</c:v>
                </c:pt>
                <c:pt idx="167">
                  <c:v>33208</c:v>
                </c:pt>
                <c:pt idx="168">
                  <c:v>33239</c:v>
                </c:pt>
                <c:pt idx="169">
                  <c:v>33270</c:v>
                </c:pt>
                <c:pt idx="170">
                  <c:v>33298</c:v>
                </c:pt>
                <c:pt idx="171">
                  <c:v>33329</c:v>
                </c:pt>
                <c:pt idx="172">
                  <c:v>33359</c:v>
                </c:pt>
                <c:pt idx="173">
                  <c:v>33390</c:v>
                </c:pt>
                <c:pt idx="174">
                  <c:v>33420</c:v>
                </c:pt>
                <c:pt idx="175">
                  <c:v>33451</c:v>
                </c:pt>
                <c:pt idx="176">
                  <c:v>33482</c:v>
                </c:pt>
                <c:pt idx="177">
                  <c:v>33512</c:v>
                </c:pt>
                <c:pt idx="178">
                  <c:v>33543</c:v>
                </c:pt>
                <c:pt idx="179">
                  <c:v>33573</c:v>
                </c:pt>
                <c:pt idx="180">
                  <c:v>33604</c:v>
                </c:pt>
                <c:pt idx="181">
                  <c:v>33635</c:v>
                </c:pt>
                <c:pt idx="182">
                  <c:v>33664</c:v>
                </c:pt>
                <c:pt idx="183">
                  <c:v>33695</c:v>
                </c:pt>
                <c:pt idx="184">
                  <c:v>33725</c:v>
                </c:pt>
                <c:pt idx="185">
                  <c:v>33756</c:v>
                </c:pt>
                <c:pt idx="186">
                  <c:v>33786</c:v>
                </c:pt>
                <c:pt idx="187">
                  <c:v>33817</c:v>
                </c:pt>
                <c:pt idx="188">
                  <c:v>33848</c:v>
                </c:pt>
                <c:pt idx="189">
                  <c:v>33878</c:v>
                </c:pt>
                <c:pt idx="190">
                  <c:v>33909</c:v>
                </c:pt>
                <c:pt idx="191">
                  <c:v>33939</c:v>
                </c:pt>
                <c:pt idx="192">
                  <c:v>33970</c:v>
                </c:pt>
                <c:pt idx="193">
                  <c:v>34001</c:v>
                </c:pt>
                <c:pt idx="194">
                  <c:v>34029</c:v>
                </c:pt>
                <c:pt idx="195">
                  <c:v>34060</c:v>
                </c:pt>
                <c:pt idx="196">
                  <c:v>34090</c:v>
                </c:pt>
                <c:pt idx="197">
                  <c:v>34121</c:v>
                </c:pt>
                <c:pt idx="198">
                  <c:v>34151</c:v>
                </c:pt>
                <c:pt idx="199">
                  <c:v>34182</c:v>
                </c:pt>
                <c:pt idx="200">
                  <c:v>34213</c:v>
                </c:pt>
                <c:pt idx="201">
                  <c:v>34243</c:v>
                </c:pt>
                <c:pt idx="202">
                  <c:v>34274</c:v>
                </c:pt>
                <c:pt idx="203">
                  <c:v>34304</c:v>
                </c:pt>
                <c:pt idx="204">
                  <c:v>34335</c:v>
                </c:pt>
                <c:pt idx="205">
                  <c:v>34366</c:v>
                </c:pt>
                <c:pt idx="206">
                  <c:v>34394</c:v>
                </c:pt>
                <c:pt idx="207">
                  <c:v>34425</c:v>
                </c:pt>
                <c:pt idx="208">
                  <c:v>34455</c:v>
                </c:pt>
                <c:pt idx="209">
                  <c:v>34486</c:v>
                </c:pt>
                <c:pt idx="210">
                  <c:v>34516</c:v>
                </c:pt>
                <c:pt idx="211">
                  <c:v>34547</c:v>
                </c:pt>
                <c:pt idx="212">
                  <c:v>34578</c:v>
                </c:pt>
                <c:pt idx="213">
                  <c:v>34608</c:v>
                </c:pt>
                <c:pt idx="214">
                  <c:v>34639</c:v>
                </c:pt>
                <c:pt idx="215">
                  <c:v>34669</c:v>
                </c:pt>
                <c:pt idx="216">
                  <c:v>34700</c:v>
                </c:pt>
                <c:pt idx="217">
                  <c:v>34731</c:v>
                </c:pt>
                <c:pt idx="218">
                  <c:v>34759</c:v>
                </c:pt>
                <c:pt idx="219">
                  <c:v>34790</c:v>
                </c:pt>
                <c:pt idx="220">
                  <c:v>34820</c:v>
                </c:pt>
                <c:pt idx="221">
                  <c:v>34851</c:v>
                </c:pt>
                <c:pt idx="222">
                  <c:v>34881</c:v>
                </c:pt>
                <c:pt idx="223">
                  <c:v>34912</c:v>
                </c:pt>
                <c:pt idx="224">
                  <c:v>34943</c:v>
                </c:pt>
                <c:pt idx="225">
                  <c:v>34973</c:v>
                </c:pt>
                <c:pt idx="226">
                  <c:v>35004</c:v>
                </c:pt>
                <c:pt idx="227">
                  <c:v>35034</c:v>
                </c:pt>
                <c:pt idx="228">
                  <c:v>35065</c:v>
                </c:pt>
                <c:pt idx="229">
                  <c:v>35096</c:v>
                </c:pt>
                <c:pt idx="230">
                  <c:v>35125</c:v>
                </c:pt>
                <c:pt idx="231">
                  <c:v>35156</c:v>
                </c:pt>
                <c:pt idx="232">
                  <c:v>35186</c:v>
                </c:pt>
                <c:pt idx="233">
                  <c:v>35217</c:v>
                </c:pt>
                <c:pt idx="234">
                  <c:v>35247</c:v>
                </c:pt>
                <c:pt idx="235">
                  <c:v>35278</c:v>
                </c:pt>
                <c:pt idx="236">
                  <c:v>35309</c:v>
                </c:pt>
                <c:pt idx="237">
                  <c:v>35339</c:v>
                </c:pt>
                <c:pt idx="238">
                  <c:v>35370</c:v>
                </c:pt>
                <c:pt idx="239">
                  <c:v>35400</c:v>
                </c:pt>
                <c:pt idx="240">
                  <c:v>35431</c:v>
                </c:pt>
                <c:pt idx="241">
                  <c:v>35462</c:v>
                </c:pt>
                <c:pt idx="242">
                  <c:v>35490</c:v>
                </c:pt>
                <c:pt idx="243">
                  <c:v>35521</c:v>
                </c:pt>
                <c:pt idx="244">
                  <c:v>35551</c:v>
                </c:pt>
                <c:pt idx="245">
                  <c:v>35582</c:v>
                </c:pt>
                <c:pt idx="246">
                  <c:v>35612</c:v>
                </c:pt>
                <c:pt idx="247">
                  <c:v>35643</c:v>
                </c:pt>
                <c:pt idx="248">
                  <c:v>35674</c:v>
                </c:pt>
                <c:pt idx="249">
                  <c:v>35704</c:v>
                </c:pt>
                <c:pt idx="250">
                  <c:v>35735</c:v>
                </c:pt>
                <c:pt idx="251">
                  <c:v>35765</c:v>
                </c:pt>
                <c:pt idx="252">
                  <c:v>35796</c:v>
                </c:pt>
                <c:pt idx="253">
                  <c:v>35827</c:v>
                </c:pt>
                <c:pt idx="254">
                  <c:v>35855</c:v>
                </c:pt>
                <c:pt idx="255">
                  <c:v>35886</c:v>
                </c:pt>
                <c:pt idx="256">
                  <c:v>35916</c:v>
                </c:pt>
                <c:pt idx="257">
                  <c:v>35947</c:v>
                </c:pt>
                <c:pt idx="258">
                  <c:v>35977</c:v>
                </c:pt>
                <c:pt idx="259">
                  <c:v>36008</c:v>
                </c:pt>
                <c:pt idx="260">
                  <c:v>36039</c:v>
                </c:pt>
                <c:pt idx="261">
                  <c:v>36069</c:v>
                </c:pt>
                <c:pt idx="262">
                  <c:v>36100</c:v>
                </c:pt>
                <c:pt idx="263">
                  <c:v>36130</c:v>
                </c:pt>
                <c:pt idx="264">
                  <c:v>36161</c:v>
                </c:pt>
                <c:pt idx="265">
                  <c:v>36192</c:v>
                </c:pt>
                <c:pt idx="266">
                  <c:v>36220</c:v>
                </c:pt>
                <c:pt idx="267">
                  <c:v>36251</c:v>
                </c:pt>
                <c:pt idx="268">
                  <c:v>36281</c:v>
                </c:pt>
                <c:pt idx="269">
                  <c:v>36312</c:v>
                </c:pt>
                <c:pt idx="270">
                  <c:v>36342</c:v>
                </c:pt>
                <c:pt idx="271">
                  <c:v>36373</c:v>
                </c:pt>
                <c:pt idx="272">
                  <c:v>36404</c:v>
                </c:pt>
                <c:pt idx="273">
                  <c:v>36434</c:v>
                </c:pt>
                <c:pt idx="274">
                  <c:v>36465</c:v>
                </c:pt>
                <c:pt idx="275">
                  <c:v>36495</c:v>
                </c:pt>
                <c:pt idx="276">
                  <c:v>36526</c:v>
                </c:pt>
                <c:pt idx="277">
                  <c:v>36557</c:v>
                </c:pt>
                <c:pt idx="278">
                  <c:v>36586</c:v>
                </c:pt>
                <c:pt idx="279">
                  <c:v>36617</c:v>
                </c:pt>
                <c:pt idx="280">
                  <c:v>36647</c:v>
                </c:pt>
                <c:pt idx="281">
                  <c:v>36678</c:v>
                </c:pt>
                <c:pt idx="282">
                  <c:v>36708</c:v>
                </c:pt>
                <c:pt idx="283">
                  <c:v>36739</c:v>
                </c:pt>
                <c:pt idx="284">
                  <c:v>36770</c:v>
                </c:pt>
                <c:pt idx="285">
                  <c:v>36800</c:v>
                </c:pt>
                <c:pt idx="286">
                  <c:v>36831</c:v>
                </c:pt>
                <c:pt idx="287">
                  <c:v>36861</c:v>
                </c:pt>
                <c:pt idx="288">
                  <c:v>36892</c:v>
                </c:pt>
                <c:pt idx="289">
                  <c:v>36923</c:v>
                </c:pt>
                <c:pt idx="290">
                  <c:v>36951</c:v>
                </c:pt>
                <c:pt idx="291">
                  <c:v>36982</c:v>
                </c:pt>
                <c:pt idx="292">
                  <c:v>37012</c:v>
                </c:pt>
                <c:pt idx="293">
                  <c:v>37043</c:v>
                </c:pt>
                <c:pt idx="294">
                  <c:v>37073</c:v>
                </c:pt>
                <c:pt idx="295">
                  <c:v>37104</c:v>
                </c:pt>
                <c:pt idx="296">
                  <c:v>37135</c:v>
                </c:pt>
                <c:pt idx="297">
                  <c:v>37165</c:v>
                </c:pt>
                <c:pt idx="298">
                  <c:v>37196</c:v>
                </c:pt>
                <c:pt idx="299">
                  <c:v>37226</c:v>
                </c:pt>
                <c:pt idx="300">
                  <c:v>37257</c:v>
                </c:pt>
                <c:pt idx="301">
                  <c:v>37288</c:v>
                </c:pt>
                <c:pt idx="302">
                  <c:v>37316</c:v>
                </c:pt>
                <c:pt idx="303">
                  <c:v>37347</c:v>
                </c:pt>
                <c:pt idx="304">
                  <c:v>37377</c:v>
                </c:pt>
                <c:pt idx="305">
                  <c:v>37408</c:v>
                </c:pt>
                <c:pt idx="306">
                  <c:v>37438</c:v>
                </c:pt>
                <c:pt idx="307">
                  <c:v>37469</c:v>
                </c:pt>
                <c:pt idx="308">
                  <c:v>37500</c:v>
                </c:pt>
                <c:pt idx="309">
                  <c:v>37530</c:v>
                </c:pt>
                <c:pt idx="310">
                  <c:v>37561</c:v>
                </c:pt>
                <c:pt idx="311">
                  <c:v>37591</c:v>
                </c:pt>
                <c:pt idx="312">
                  <c:v>37622</c:v>
                </c:pt>
                <c:pt idx="313">
                  <c:v>37653</c:v>
                </c:pt>
                <c:pt idx="314">
                  <c:v>37681</c:v>
                </c:pt>
                <c:pt idx="315">
                  <c:v>37712</c:v>
                </c:pt>
                <c:pt idx="316">
                  <c:v>37742</c:v>
                </c:pt>
                <c:pt idx="317">
                  <c:v>37773</c:v>
                </c:pt>
                <c:pt idx="318">
                  <c:v>37803</c:v>
                </c:pt>
                <c:pt idx="319">
                  <c:v>37834</c:v>
                </c:pt>
                <c:pt idx="320">
                  <c:v>37865</c:v>
                </c:pt>
                <c:pt idx="321">
                  <c:v>37895</c:v>
                </c:pt>
                <c:pt idx="322">
                  <c:v>37926</c:v>
                </c:pt>
                <c:pt idx="323">
                  <c:v>37956</c:v>
                </c:pt>
                <c:pt idx="324">
                  <c:v>37987</c:v>
                </c:pt>
                <c:pt idx="325">
                  <c:v>38018</c:v>
                </c:pt>
                <c:pt idx="326">
                  <c:v>38047</c:v>
                </c:pt>
                <c:pt idx="327">
                  <c:v>38078</c:v>
                </c:pt>
                <c:pt idx="328">
                  <c:v>38108</c:v>
                </c:pt>
                <c:pt idx="329">
                  <c:v>38139</c:v>
                </c:pt>
                <c:pt idx="330">
                  <c:v>38169</c:v>
                </c:pt>
                <c:pt idx="331">
                  <c:v>38200</c:v>
                </c:pt>
                <c:pt idx="332">
                  <c:v>38231</c:v>
                </c:pt>
                <c:pt idx="333">
                  <c:v>38261</c:v>
                </c:pt>
                <c:pt idx="334">
                  <c:v>38292</c:v>
                </c:pt>
                <c:pt idx="335">
                  <c:v>38322</c:v>
                </c:pt>
                <c:pt idx="336">
                  <c:v>38353</c:v>
                </c:pt>
                <c:pt idx="337">
                  <c:v>38384</c:v>
                </c:pt>
                <c:pt idx="338">
                  <c:v>38412</c:v>
                </c:pt>
                <c:pt idx="339">
                  <c:v>38443</c:v>
                </c:pt>
                <c:pt idx="340">
                  <c:v>38473</c:v>
                </c:pt>
                <c:pt idx="341">
                  <c:v>38504</c:v>
                </c:pt>
                <c:pt idx="342">
                  <c:v>38534</c:v>
                </c:pt>
                <c:pt idx="343">
                  <c:v>38565</c:v>
                </c:pt>
                <c:pt idx="344">
                  <c:v>38596</c:v>
                </c:pt>
                <c:pt idx="345">
                  <c:v>38626</c:v>
                </c:pt>
                <c:pt idx="346">
                  <c:v>38657</c:v>
                </c:pt>
                <c:pt idx="347">
                  <c:v>38687</c:v>
                </c:pt>
                <c:pt idx="348">
                  <c:v>38718</c:v>
                </c:pt>
                <c:pt idx="349">
                  <c:v>38749</c:v>
                </c:pt>
                <c:pt idx="350">
                  <c:v>38777</c:v>
                </c:pt>
                <c:pt idx="351">
                  <c:v>38808</c:v>
                </c:pt>
                <c:pt idx="352">
                  <c:v>38838</c:v>
                </c:pt>
                <c:pt idx="353">
                  <c:v>38869</c:v>
                </c:pt>
                <c:pt idx="354">
                  <c:v>38899</c:v>
                </c:pt>
                <c:pt idx="355">
                  <c:v>38930</c:v>
                </c:pt>
                <c:pt idx="356">
                  <c:v>38961</c:v>
                </c:pt>
                <c:pt idx="357">
                  <c:v>38991</c:v>
                </c:pt>
                <c:pt idx="358">
                  <c:v>39022</c:v>
                </c:pt>
                <c:pt idx="359">
                  <c:v>39052</c:v>
                </c:pt>
                <c:pt idx="360">
                  <c:v>39083</c:v>
                </c:pt>
                <c:pt idx="361">
                  <c:v>39114</c:v>
                </c:pt>
                <c:pt idx="362">
                  <c:v>39142</c:v>
                </c:pt>
                <c:pt idx="363">
                  <c:v>39173</c:v>
                </c:pt>
                <c:pt idx="364">
                  <c:v>39203</c:v>
                </c:pt>
                <c:pt idx="365">
                  <c:v>39234</c:v>
                </c:pt>
                <c:pt idx="366">
                  <c:v>39264</c:v>
                </c:pt>
                <c:pt idx="367">
                  <c:v>39295</c:v>
                </c:pt>
                <c:pt idx="368">
                  <c:v>39326</c:v>
                </c:pt>
                <c:pt idx="369">
                  <c:v>39356</c:v>
                </c:pt>
                <c:pt idx="370">
                  <c:v>39387</c:v>
                </c:pt>
                <c:pt idx="371">
                  <c:v>39417</c:v>
                </c:pt>
                <c:pt idx="372">
                  <c:v>39448</c:v>
                </c:pt>
                <c:pt idx="373">
                  <c:v>39479</c:v>
                </c:pt>
                <c:pt idx="374">
                  <c:v>39508</c:v>
                </c:pt>
                <c:pt idx="375">
                  <c:v>39539</c:v>
                </c:pt>
                <c:pt idx="376">
                  <c:v>39569</c:v>
                </c:pt>
                <c:pt idx="377">
                  <c:v>39600</c:v>
                </c:pt>
                <c:pt idx="378">
                  <c:v>39630</c:v>
                </c:pt>
                <c:pt idx="379">
                  <c:v>39661</c:v>
                </c:pt>
                <c:pt idx="380">
                  <c:v>39692</c:v>
                </c:pt>
                <c:pt idx="381">
                  <c:v>39722</c:v>
                </c:pt>
                <c:pt idx="382">
                  <c:v>39753</c:v>
                </c:pt>
                <c:pt idx="383">
                  <c:v>39783</c:v>
                </c:pt>
                <c:pt idx="384">
                  <c:v>39814</c:v>
                </c:pt>
                <c:pt idx="385">
                  <c:v>39845</c:v>
                </c:pt>
                <c:pt idx="386">
                  <c:v>39873</c:v>
                </c:pt>
                <c:pt idx="387">
                  <c:v>39904</c:v>
                </c:pt>
                <c:pt idx="388">
                  <c:v>39934</c:v>
                </c:pt>
                <c:pt idx="389">
                  <c:v>39965</c:v>
                </c:pt>
                <c:pt idx="390">
                  <c:v>39995</c:v>
                </c:pt>
                <c:pt idx="391">
                  <c:v>40026</c:v>
                </c:pt>
                <c:pt idx="392">
                  <c:v>40057</c:v>
                </c:pt>
                <c:pt idx="393">
                  <c:v>40087</c:v>
                </c:pt>
                <c:pt idx="394">
                  <c:v>40118</c:v>
                </c:pt>
                <c:pt idx="395">
                  <c:v>40148</c:v>
                </c:pt>
                <c:pt idx="396">
                  <c:v>40179</c:v>
                </c:pt>
                <c:pt idx="397">
                  <c:v>40210</c:v>
                </c:pt>
                <c:pt idx="398">
                  <c:v>40238</c:v>
                </c:pt>
                <c:pt idx="399">
                  <c:v>40269</c:v>
                </c:pt>
                <c:pt idx="400">
                  <c:v>40299</c:v>
                </c:pt>
                <c:pt idx="401">
                  <c:v>40330</c:v>
                </c:pt>
                <c:pt idx="402">
                  <c:v>40360</c:v>
                </c:pt>
                <c:pt idx="403">
                  <c:v>40391</c:v>
                </c:pt>
                <c:pt idx="404">
                  <c:v>40422</c:v>
                </c:pt>
                <c:pt idx="405">
                  <c:v>40452</c:v>
                </c:pt>
                <c:pt idx="406">
                  <c:v>40483</c:v>
                </c:pt>
                <c:pt idx="407">
                  <c:v>40513</c:v>
                </c:pt>
                <c:pt idx="408">
                  <c:v>40544</c:v>
                </c:pt>
                <c:pt idx="409">
                  <c:v>40575</c:v>
                </c:pt>
                <c:pt idx="410">
                  <c:v>40603</c:v>
                </c:pt>
                <c:pt idx="411">
                  <c:v>40634</c:v>
                </c:pt>
                <c:pt idx="412">
                  <c:v>40664</c:v>
                </c:pt>
                <c:pt idx="413">
                  <c:v>40695</c:v>
                </c:pt>
                <c:pt idx="414">
                  <c:v>40725</c:v>
                </c:pt>
                <c:pt idx="415">
                  <c:v>40756</c:v>
                </c:pt>
                <c:pt idx="416">
                  <c:v>40787</c:v>
                </c:pt>
                <c:pt idx="417">
                  <c:v>40817</c:v>
                </c:pt>
                <c:pt idx="418">
                  <c:v>40848</c:v>
                </c:pt>
                <c:pt idx="419">
                  <c:v>40878</c:v>
                </c:pt>
                <c:pt idx="420">
                  <c:v>40909</c:v>
                </c:pt>
                <c:pt idx="421">
                  <c:v>40940</c:v>
                </c:pt>
                <c:pt idx="422">
                  <c:v>40969</c:v>
                </c:pt>
                <c:pt idx="423">
                  <c:v>41000</c:v>
                </c:pt>
                <c:pt idx="424">
                  <c:v>41030</c:v>
                </c:pt>
                <c:pt idx="425">
                  <c:v>41061</c:v>
                </c:pt>
                <c:pt idx="426">
                  <c:v>41091</c:v>
                </c:pt>
                <c:pt idx="427">
                  <c:v>41122</c:v>
                </c:pt>
                <c:pt idx="428">
                  <c:v>41153</c:v>
                </c:pt>
                <c:pt idx="429">
                  <c:v>41183</c:v>
                </c:pt>
                <c:pt idx="430">
                  <c:v>41214</c:v>
                </c:pt>
                <c:pt idx="431">
                  <c:v>41244</c:v>
                </c:pt>
                <c:pt idx="432">
                  <c:v>41275</c:v>
                </c:pt>
                <c:pt idx="433">
                  <c:v>41306</c:v>
                </c:pt>
                <c:pt idx="434">
                  <c:v>41334</c:v>
                </c:pt>
                <c:pt idx="435">
                  <c:v>41365</c:v>
                </c:pt>
                <c:pt idx="436">
                  <c:v>41395</c:v>
                </c:pt>
                <c:pt idx="437">
                  <c:v>41426</c:v>
                </c:pt>
                <c:pt idx="438">
                  <c:v>41456</c:v>
                </c:pt>
                <c:pt idx="439">
                  <c:v>41487</c:v>
                </c:pt>
                <c:pt idx="440">
                  <c:v>41518</c:v>
                </c:pt>
                <c:pt idx="441">
                  <c:v>41548</c:v>
                </c:pt>
                <c:pt idx="442">
                  <c:v>41579</c:v>
                </c:pt>
                <c:pt idx="443">
                  <c:v>41609</c:v>
                </c:pt>
                <c:pt idx="444">
                  <c:v>41640</c:v>
                </c:pt>
                <c:pt idx="445">
                  <c:v>41671</c:v>
                </c:pt>
                <c:pt idx="446">
                  <c:v>41699</c:v>
                </c:pt>
                <c:pt idx="447">
                  <c:v>41730</c:v>
                </c:pt>
                <c:pt idx="448">
                  <c:v>41760</c:v>
                </c:pt>
                <c:pt idx="449">
                  <c:v>41791</c:v>
                </c:pt>
                <c:pt idx="450">
                  <c:v>41821</c:v>
                </c:pt>
                <c:pt idx="451">
                  <c:v>41852</c:v>
                </c:pt>
                <c:pt idx="452">
                  <c:v>41883</c:v>
                </c:pt>
                <c:pt idx="453">
                  <c:v>41913</c:v>
                </c:pt>
                <c:pt idx="454">
                  <c:v>41944</c:v>
                </c:pt>
                <c:pt idx="455">
                  <c:v>41974</c:v>
                </c:pt>
                <c:pt idx="456">
                  <c:v>42005</c:v>
                </c:pt>
                <c:pt idx="457">
                  <c:v>42036</c:v>
                </c:pt>
                <c:pt idx="458">
                  <c:v>42064</c:v>
                </c:pt>
                <c:pt idx="459">
                  <c:v>42095</c:v>
                </c:pt>
                <c:pt idx="460">
                  <c:v>42125</c:v>
                </c:pt>
                <c:pt idx="461">
                  <c:v>42156</c:v>
                </c:pt>
                <c:pt idx="462">
                  <c:v>42186</c:v>
                </c:pt>
                <c:pt idx="463">
                  <c:v>42217</c:v>
                </c:pt>
                <c:pt idx="464">
                  <c:v>42248</c:v>
                </c:pt>
                <c:pt idx="465">
                  <c:v>42278</c:v>
                </c:pt>
                <c:pt idx="466">
                  <c:v>42309</c:v>
                </c:pt>
                <c:pt idx="467">
                  <c:v>42339</c:v>
                </c:pt>
                <c:pt idx="468">
                  <c:v>42370</c:v>
                </c:pt>
                <c:pt idx="469">
                  <c:v>42401</c:v>
                </c:pt>
                <c:pt idx="470">
                  <c:v>42430</c:v>
                </c:pt>
                <c:pt idx="471">
                  <c:v>42461</c:v>
                </c:pt>
                <c:pt idx="472">
                  <c:v>42491</c:v>
                </c:pt>
                <c:pt idx="473">
                  <c:v>42522</c:v>
                </c:pt>
                <c:pt idx="474">
                  <c:v>42552</c:v>
                </c:pt>
                <c:pt idx="475">
                  <c:v>42583</c:v>
                </c:pt>
                <c:pt idx="476">
                  <c:v>42614</c:v>
                </c:pt>
                <c:pt idx="477">
                  <c:v>42644</c:v>
                </c:pt>
                <c:pt idx="478">
                  <c:v>42675</c:v>
                </c:pt>
                <c:pt idx="479">
                  <c:v>42705</c:v>
                </c:pt>
                <c:pt idx="480">
                  <c:v>42736</c:v>
                </c:pt>
                <c:pt idx="481">
                  <c:v>42767</c:v>
                </c:pt>
                <c:pt idx="482">
                  <c:v>42795</c:v>
                </c:pt>
                <c:pt idx="483">
                  <c:v>42826</c:v>
                </c:pt>
                <c:pt idx="484">
                  <c:v>42856</c:v>
                </c:pt>
                <c:pt idx="485">
                  <c:v>42887</c:v>
                </c:pt>
                <c:pt idx="486">
                  <c:v>42917</c:v>
                </c:pt>
                <c:pt idx="487">
                  <c:v>42948</c:v>
                </c:pt>
                <c:pt idx="488">
                  <c:v>42979</c:v>
                </c:pt>
                <c:pt idx="489">
                  <c:v>43009</c:v>
                </c:pt>
                <c:pt idx="490">
                  <c:v>43040</c:v>
                </c:pt>
                <c:pt idx="491">
                  <c:v>43070</c:v>
                </c:pt>
                <c:pt idx="492">
                  <c:v>43101</c:v>
                </c:pt>
                <c:pt idx="493">
                  <c:v>43132</c:v>
                </c:pt>
                <c:pt idx="494">
                  <c:v>43160</c:v>
                </c:pt>
                <c:pt idx="495">
                  <c:v>43191</c:v>
                </c:pt>
                <c:pt idx="496">
                  <c:v>43221</c:v>
                </c:pt>
                <c:pt idx="497">
                  <c:v>43252</c:v>
                </c:pt>
                <c:pt idx="498">
                  <c:v>43282</c:v>
                </c:pt>
                <c:pt idx="499">
                  <c:v>43313</c:v>
                </c:pt>
                <c:pt idx="500">
                  <c:v>43344</c:v>
                </c:pt>
                <c:pt idx="501">
                  <c:v>43374</c:v>
                </c:pt>
              </c:numCache>
            </c:numRef>
          </c:cat>
          <c:val>
            <c:numRef>
              <c:f>Sheet1!$D$2:$D$503</c:f>
              <c:numCache>
                <c:formatCode>General</c:formatCode>
                <c:ptCount val="50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numCache>
            </c:numRef>
          </c:val>
          <c:extLst xmlns:c16r2="http://schemas.microsoft.com/office/drawing/2015/06/chart">
            <c:ext xmlns:c16="http://schemas.microsoft.com/office/drawing/2014/chart" uri="{C3380CC4-5D6E-409C-BE32-E72D297353CC}">
              <c16:uniqueId val="{00000002-C741-43FF-8DF2-524F50E83024}"/>
            </c:ext>
          </c:extLst>
        </c:ser>
        <c:dLbls/>
        <c:marker val="1"/>
        <c:axId val="207373440"/>
        <c:axId val="207375744"/>
      </c:lineChart>
      <c:dateAx>
        <c:axId val="207373440"/>
        <c:scaling>
          <c:orientation val="minMax"/>
          <c:min val="28764"/>
        </c:scaling>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dirty="0">
                    <a:effectLst/>
                  </a:rPr>
                  <a:t>Source: CoreLogic HPI, (December</a:t>
                </a:r>
                <a:r>
                  <a:rPr lang="en-US" sz="1200" baseline="0" dirty="0">
                    <a:effectLst/>
                  </a:rPr>
                  <a:t> 4</a:t>
                </a:r>
                <a:r>
                  <a:rPr lang="en-US" sz="1200" dirty="0">
                    <a:effectLst/>
                  </a:rPr>
                  <a:t>, 2018 release)</a:t>
                </a:r>
              </a:p>
            </c:rich>
          </c:tx>
          <c:layout>
            <c:manualLayout>
              <c:xMode val="edge"/>
              <c:yMode val="edge"/>
              <c:x val="0.2849488407638554"/>
              <c:y val="0.92980024871216738"/>
            </c:manualLayout>
          </c:layout>
          <c:spPr>
            <a:noFill/>
            <a:ln>
              <a:noFill/>
            </a:ln>
            <a:effectLst/>
          </c:spPr>
        </c:title>
        <c:numFmt formatCode="d\-mmm\-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75744"/>
        <c:crossesAt val="-5"/>
        <c:auto val="1"/>
        <c:lblOffset val="100"/>
        <c:baseTimeUnit val="months"/>
        <c:majorUnit val="20"/>
        <c:majorTimeUnit val="months"/>
        <c:minorUnit val="12"/>
        <c:minorTimeUnit val="months"/>
      </c:dateAx>
      <c:valAx>
        <c:axId val="207375744"/>
        <c:scaling>
          <c:orientation val="minMax"/>
          <c:max val="0.2"/>
          <c:min val="-0.2"/>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373440"/>
        <c:crossesAt val="28430"/>
        <c:crossBetween val="between"/>
      </c:valAx>
      <c:spPr>
        <a:noFill/>
        <a:ln>
          <a:noFill/>
        </a:ln>
        <a:effectLst/>
      </c:spPr>
    </c:plotArea>
    <c:legend>
      <c:legendPos val="b"/>
      <c:layout>
        <c:manualLayout>
          <c:xMode val="edge"/>
          <c:yMode val="edge"/>
          <c:x val="0.34262542179487632"/>
          <c:y val="0.86371245945071617"/>
          <c:w val="0.31024453314470385"/>
          <c:h val="4.8338011113892167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Year</a:t>
            </a:r>
            <a:r>
              <a:rPr lang="en-US" sz="2000" baseline="0" dirty="0"/>
              <a:t> </a:t>
            </a:r>
            <a:r>
              <a:rPr lang="en-US" sz="2000" dirty="0"/>
              <a:t>Over</a:t>
            </a:r>
            <a:r>
              <a:rPr lang="en-US" sz="2000" baseline="0" dirty="0"/>
              <a:t> </a:t>
            </a:r>
            <a:r>
              <a:rPr lang="en-US" sz="2000" dirty="0"/>
              <a:t>Year</a:t>
            </a:r>
            <a:r>
              <a:rPr lang="en-US" sz="2000" baseline="0" dirty="0"/>
              <a:t> Household Formation by Tenure</a:t>
            </a:r>
            <a:endParaRPr lang="en-US" sz="2000" dirty="0"/>
          </a:p>
        </c:rich>
      </c:tx>
      <c:layout/>
      <c:spPr>
        <a:noFill/>
        <a:ln>
          <a:noFill/>
        </a:ln>
        <a:effectLst/>
      </c:spPr>
    </c:title>
    <c:plotArea>
      <c:layout>
        <c:manualLayout>
          <c:layoutTarget val="inner"/>
          <c:xMode val="edge"/>
          <c:yMode val="edge"/>
          <c:x val="6.0821618451151901E-2"/>
          <c:y val="8.4608838908070444E-2"/>
          <c:w val="0.91823607146109842"/>
          <c:h val="0.83816619518220314"/>
        </c:manualLayout>
      </c:layout>
      <c:barChart>
        <c:barDir val="col"/>
        <c:grouping val="clustered"/>
        <c:ser>
          <c:idx val="0"/>
          <c:order val="0"/>
          <c:tx>
            <c:v>New Owner Households</c:v>
          </c:tx>
          <c:spPr>
            <a:solidFill>
              <a:schemeClr val="accent1"/>
            </a:solidFill>
            <a:ln>
              <a:noFill/>
            </a:ln>
            <a:effectLst/>
          </c:spPr>
          <c:cat>
            <c:strRef>
              <c:f>Sheet1!$H$421:$H$440</c:f>
              <c:strCache>
                <c:ptCount val="20"/>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pt idx="13">
                  <c:v>2017Q2</c:v>
                </c:pt>
                <c:pt idx="14">
                  <c:v>2017Q3</c:v>
                </c:pt>
                <c:pt idx="15">
                  <c:v>2017Q4</c:v>
                </c:pt>
                <c:pt idx="16">
                  <c:v>2018Q1</c:v>
                </c:pt>
                <c:pt idx="17">
                  <c:v>2018Q2</c:v>
                </c:pt>
                <c:pt idx="18">
                  <c:v>2018Q3</c:v>
                </c:pt>
                <c:pt idx="19">
                  <c:v>2018Q4</c:v>
                </c:pt>
              </c:strCache>
            </c:strRef>
          </c:cat>
          <c:val>
            <c:numRef>
              <c:f>Sheet1!$F$421:$F$440</c:f>
              <c:numCache>
                <c:formatCode>General</c:formatCode>
                <c:ptCount val="20"/>
                <c:pt idx="0">
                  <c:v>326</c:v>
                </c:pt>
                <c:pt idx="1">
                  <c:v>122</c:v>
                </c:pt>
                <c:pt idx="2">
                  <c:v>-461</c:v>
                </c:pt>
                <c:pt idx="3">
                  <c:v>-146</c:v>
                </c:pt>
                <c:pt idx="4">
                  <c:v>-172</c:v>
                </c:pt>
                <c:pt idx="5">
                  <c:v>-334</c:v>
                </c:pt>
                <c:pt idx="6">
                  <c:v>194</c:v>
                </c:pt>
                <c:pt idx="7">
                  <c:v>250</c:v>
                </c:pt>
                <c:pt idx="8">
                  <c:v>277</c:v>
                </c:pt>
                <c:pt idx="9">
                  <c:v>72</c:v>
                </c:pt>
                <c:pt idx="10">
                  <c:v>670</c:v>
                </c:pt>
                <c:pt idx="11">
                  <c:v>488</c:v>
                </c:pt>
                <c:pt idx="12">
                  <c:v>986</c:v>
                </c:pt>
                <c:pt idx="13">
                  <c:v>1357</c:v>
                </c:pt>
                <c:pt idx="14">
                  <c:v>855</c:v>
                </c:pt>
                <c:pt idx="15">
                  <c:v>1623</c:v>
                </c:pt>
                <c:pt idx="16" formatCode="#,##0">
                  <c:v>1450</c:v>
                </c:pt>
                <c:pt idx="17" formatCode="#,##0">
                  <c:v>1773</c:v>
                </c:pt>
                <c:pt idx="18" formatCode="#,##0">
                  <c:v>1500</c:v>
                </c:pt>
                <c:pt idx="19" formatCode="#,##0">
                  <c:v>1698</c:v>
                </c:pt>
              </c:numCache>
            </c:numRef>
          </c:val>
          <c:extLst xmlns:c16r2="http://schemas.microsoft.com/office/drawing/2015/06/chart">
            <c:ext xmlns:c16="http://schemas.microsoft.com/office/drawing/2014/chart" uri="{C3380CC4-5D6E-409C-BE32-E72D297353CC}">
              <c16:uniqueId val="{00000000-209D-47A1-9975-33CEE508BBBA}"/>
            </c:ext>
          </c:extLst>
        </c:ser>
        <c:ser>
          <c:idx val="1"/>
          <c:order val="1"/>
          <c:tx>
            <c:v>New Renter Households</c:v>
          </c:tx>
          <c:spPr>
            <a:solidFill>
              <a:schemeClr val="accent2"/>
            </a:solidFill>
            <a:ln>
              <a:noFill/>
            </a:ln>
            <a:effectLst/>
          </c:spPr>
          <c:cat>
            <c:strRef>
              <c:f>Sheet1!$H$421:$H$440</c:f>
              <c:strCache>
                <c:ptCount val="20"/>
                <c:pt idx="0">
                  <c:v>2014Q1</c:v>
                </c:pt>
                <c:pt idx="1">
                  <c:v>2014Q2</c:v>
                </c:pt>
                <c:pt idx="2">
                  <c:v>2014Q3</c:v>
                </c:pt>
                <c:pt idx="3">
                  <c:v>2014Q4</c:v>
                </c:pt>
                <c:pt idx="4">
                  <c:v>2015Q1</c:v>
                </c:pt>
                <c:pt idx="5">
                  <c:v>2015Q2</c:v>
                </c:pt>
                <c:pt idx="6">
                  <c:v>2015Q3</c:v>
                </c:pt>
                <c:pt idx="7">
                  <c:v>2015Q4</c:v>
                </c:pt>
                <c:pt idx="8">
                  <c:v>2016Q1</c:v>
                </c:pt>
                <c:pt idx="9">
                  <c:v>2016Q2</c:v>
                </c:pt>
                <c:pt idx="10">
                  <c:v>2016Q3</c:v>
                </c:pt>
                <c:pt idx="11">
                  <c:v>2016Q4</c:v>
                </c:pt>
                <c:pt idx="12">
                  <c:v>2017Q1</c:v>
                </c:pt>
                <c:pt idx="13">
                  <c:v>2017Q2</c:v>
                </c:pt>
                <c:pt idx="14">
                  <c:v>2017Q3</c:v>
                </c:pt>
                <c:pt idx="15">
                  <c:v>2017Q4</c:v>
                </c:pt>
                <c:pt idx="16">
                  <c:v>2018Q1</c:v>
                </c:pt>
                <c:pt idx="17">
                  <c:v>2018Q2</c:v>
                </c:pt>
                <c:pt idx="18">
                  <c:v>2018Q3</c:v>
                </c:pt>
                <c:pt idx="19">
                  <c:v>2018Q4</c:v>
                </c:pt>
              </c:strCache>
            </c:strRef>
          </c:cat>
          <c:val>
            <c:numRef>
              <c:f>Sheet1!$G$421:$G$440</c:f>
              <c:numCache>
                <c:formatCode>General</c:formatCode>
                <c:ptCount val="20"/>
                <c:pt idx="0">
                  <c:v>466</c:v>
                </c:pt>
                <c:pt idx="1">
                  <c:v>647</c:v>
                </c:pt>
                <c:pt idx="2">
                  <c:v>1320</c:v>
                </c:pt>
                <c:pt idx="3" formatCode="#,##0">
                  <c:v>2141</c:v>
                </c:pt>
                <c:pt idx="4">
                  <c:v>2005</c:v>
                </c:pt>
                <c:pt idx="5" formatCode="#,##0">
                  <c:v>2062</c:v>
                </c:pt>
                <c:pt idx="6" formatCode="#,##0">
                  <c:v>1370</c:v>
                </c:pt>
                <c:pt idx="7">
                  <c:v>351</c:v>
                </c:pt>
                <c:pt idx="8">
                  <c:v>425</c:v>
                </c:pt>
                <c:pt idx="9">
                  <c:v>1029</c:v>
                </c:pt>
                <c:pt idx="10" formatCode="#,##0">
                  <c:v>696</c:v>
                </c:pt>
                <c:pt idx="11">
                  <c:v>507</c:v>
                </c:pt>
                <c:pt idx="12">
                  <c:v>441</c:v>
                </c:pt>
                <c:pt idx="13">
                  <c:v>-652</c:v>
                </c:pt>
                <c:pt idx="14">
                  <c:v>-291</c:v>
                </c:pt>
                <c:pt idx="15" formatCode="#,##0">
                  <c:v>-19</c:v>
                </c:pt>
                <c:pt idx="16" formatCode="#,##0">
                  <c:v>-229</c:v>
                </c:pt>
                <c:pt idx="17" formatCode="#,##0">
                  <c:v>-102</c:v>
                </c:pt>
                <c:pt idx="18" formatCode="#,##0">
                  <c:v>60</c:v>
                </c:pt>
                <c:pt idx="19" formatCode="#,##0">
                  <c:v>-167</c:v>
                </c:pt>
              </c:numCache>
            </c:numRef>
          </c:val>
          <c:extLst xmlns:c16r2="http://schemas.microsoft.com/office/drawing/2015/06/chart">
            <c:ext xmlns:c16="http://schemas.microsoft.com/office/drawing/2014/chart" uri="{C3380CC4-5D6E-409C-BE32-E72D297353CC}">
              <c16:uniqueId val="{00000001-209D-47A1-9975-33CEE508BBBA}"/>
            </c:ext>
          </c:extLst>
        </c:ser>
        <c:dLbls/>
        <c:gapWidth val="0"/>
        <c:overlap val="-27"/>
        <c:axId val="219613056"/>
        <c:axId val="219614592"/>
      </c:barChart>
      <c:catAx>
        <c:axId val="2196130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614592"/>
        <c:crosses val="autoZero"/>
        <c:auto val="1"/>
        <c:lblAlgn val="ctr"/>
        <c:lblOffset val="100"/>
      </c:catAx>
      <c:valAx>
        <c:axId val="219614592"/>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961305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a:t>
            </a:r>
            <a:r>
              <a:rPr lang="en-US" baseline="0" dirty="0"/>
              <a:t> Home Inventory (New + Existing), 1988 - 2018</a:t>
            </a:r>
            <a:endParaRPr lang="en-US" dirty="0"/>
          </a:p>
        </c:rich>
      </c:tx>
      <c:layout/>
      <c:spPr>
        <a:noFill/>
        <a:ln>
          <a:noFill/>
        </a:ln>
        <a:effectLst/>
      </c:spPr>
    </c:title>
    <c:plotArea>
      <c:layout/>
      <c:lineChart>
        <c:grouping val="standard"/>
        <c:ser>
          <c:idx val="0"/>
          <c:order val="0"/>
          <c:tx>
            <c:strRef>
              <c:f>Sheet1!$B$1</c:f>
              <c:strCache>
                <c:ptCount val="1"/>
                <c:pt idx="0">
                  <c:v>Series 1</c:v>
                </c:pt>
              </c:strCache>
            </c:strRef>
          </c:tx>
          <c:spPr>
            <a:ln w="28575" cap="rnd">
              <a:solidFill>
                <a:schemeClr val="accent1"/>
              </a:solidFill>
              <a:round/>
            </a:ln>
            <a:effectLst/>
          </c:spPr>
          <c:marker>
            <c:symbol val="none"/>
          </c:marker>
          <c:cat>
            <c:numRef>
              <c:f>Sheet1!$A$2:$A$362</c:f>
              <c:numCache>
                <c:formatCode>mmm\-yy</c:formatCode>
                <c:ptCount val="361"/>
                <c:pt idx="0">
                  <c:v>32447</c:v>
                </c:pt>
                <c:pt idx="1">
                  <c:v>32477</c:v>
                </c:pt>
                <c:pt idx="2">
                  <c:v>32508</c:v>
                </c:pt>
                <c:pt idx="3">
                  <c:v>32539</c:v>
                </c:pt>
                <c:pt idx="4">
                  <c:v>32567</c:v>
                </c:pt>
                <c:pt idx="5">
                  <c:v>32598</c:v>
                </c:pt>
                <c:pt idx="6">
                  <c:v>32628</c:v>
                </c:pt>
                <c:pt idx="7">
                  <c:v>32659</c:v>
                </c:pt>
                <c:pt idx="8">
                  <c:v>32689</c:v>
                </c:pt>
                <c:pt idx="9">
                  <c:v>32720</c:v>
                </c:pt>
                <c:pt idx="10">
                  <c:v>32751</c:v>
                </c:pt>
                <c:pt idx="11">
                  <c:v>32781</c:v>
                </c:pt>
                <c:pt idx="12">
                  <c:v>32812</c:v>
                </c:pt>
                <c:pt idx="13">
                  <c:v>32842</c:v>
                </c:pt>
                <c:pt idx="14">
                  <c:v>32873</c:v>
                </c:pt>
                <c:pt idx="15">
                  <c:v>32904</c:v>
                </c:pt>
                <c:pt idx="16">
                  <c:v>32932</c:v>
                </c:pt>
                <c:pt idx="17">
                  <c:v>32963</c:v>
                </c:pt>
                <c:pt idx="18">
                  <c:v>32993</c:v>
                </c:pt>
                <c:pt idx="19">
                  <c:v>33024</c:v>
                </c:pt>
                <c:pt idx="20">
                  <c:v>33054</c:v>
                </c:pt>
                <c:pt idx="21">
                  <c:v>33085</c:v>
                </c:pt>
                <c:pt idx="22">
                  <c:v>33116</c:v>
                </c:pt>
                <c:pt idx="23">
                  <c:v>33146</c:v>
                </c:pt>
                <c:pt idx="24">
                  <c:v>33177</c:v>
                </c:pt>
                <c:pt idx="25">
                  <c:v>33207</c:v>
                </c:pt>
                <c:pt idx="26">
                  <c:v>33238</c:v>
                </c:pt>
                <c:pt idx="27">
                  <c:v>33269</c:v>
                </c:pt>
                <c:pt idx="28">
                  <c:v>33297</c:v>
                </c:pt>
                <c:pt idx="29">
                  <c:v>33328</c:v>
                </c:pt>
                <c:pt idx="30">
                  <c:v>33358</c:v>
                </c:pt>
                <c:pt idx="31">
                  <c:v>33389</c:v>
                </c:pt>
                <c:pt idx="32">
                  <c:v>33419</c:v>
                </c:pt>
                <c:pt idx="33">
                  <c:v>33450</c:v>
                </c:pt>
                <c:pt idx="34">
                  <c:v>33481</c:v>
                </c:pt>
                <c:pt idx="35">
                  <c:v>33511</c:v>
                </c:pt>
                <c:pt idx="36">
                  <c:v>33542</c:v>
                </c:pt>
                <c:pt idx="37">
                  <c:v>33572</c:v>
                </c:pt>
                <c:pt idx="38">
                  <c:v>33603</c:v>
                </c:pt>
                <c:pt idx="39">
                  <c:v>33634</c:v>
                </c:pt>
                <c:pt idx="40">
                  <c:v>33663</c:v>
                </c:pt>
                <c:pt idx="41">
                  <c:v>33694</c:v>
                </c:pt>
                <c:pt idx="42">
                  <c:v>33724</c:v>
                </c:pt>
                <c:pt idx="43">
                  <c:v>33755</c:v>
                </c:pt>
                <c:pt idx="44">
                  <c:v>33785</c:v>
                </c:pt>
                <c:pt idx="45">
                  <c:v>33816</c:v>
                </c:pt>
                <c:pt idx="46">
                  <c:v>33847</c:v>
                </c:pt>
                <c:pt idx="47">
                  <c:v>33877</c:v>
                </c:pt>
                <c:pt idx="48">
                  <c:v>33908</c:v>
                </c:pt>
                <c:pt idx="49">
                  <c:v>33938</c:v>
                </c:pt>
                <c:pt idx="50">
                  <c:v>33969</c:v>
                </c:pt>
                <c:pt idx="51">
                  <c:v>34000</c:v>
                </c:pt>
                <c:pt idx="52">
                  <c:v>34028</c:v>
                </c:pt>
                <c:pt idx="53">
                  <c:v>34059</c:v>
                </c:pt>
                <c:pt idx="54">
                  <c:v>34089</c:v>
                </c:pt>
                <c:pt idx="55">
                  <c:v>34120</c:v>
                </c:pt>
                <c:pt idx="56">
                  <c:v>34150</c:v>
                </c:pt>
                <c:pt idx="57">
                  <c:v>34181</c:v>
                </c:pt>
                <c:pt idx="58">
                  <c:v>34212</c:v>
                </c:pt>
                <c:pt idx="59">
                  <c:v>34242</c:v>
                </c:pt>
                <c:pt idx="60">
                  <c:v>34273</c:v>
                </c:pt>
                <c:pt idx="61">
                  <c:v>34303</c:v>
                </c:pt>
                <c:pt idx="62">
                  <c:v>34334</c:v>
                </c:pt>
                <c:pt idx="63">
                  <c:v>34365</c:v>
                </c:pt>
                <c:pt idx="64">
                  <c:v>34393</c:v>
                </c:pt>
                <c:pt idx="65">
                  <c:v>34424</c:v>
                </c:pt>
                <c:pt idx="66">
                  <c:v>34454</c:v>
                </c:pt>
                <c:pt idx="67">
                  <c:v>34485</c:v>
                </c:pt>
                <c:pt idx="68">
                  <c:v>34515</c:v>
                </c:pt>
                <c:pt idx="69">
                  <c:v>34546</c:v>
                </c:pt>
                <c:pt idx="70">
                  <c:v>34577</c:v>
                </c:pt>
                <c:pt idx="71">
                  <c:v>34607</c:v>
                </c:pt>
                <c:pt idx="72">
                  <c:v>34638</c:v>
                </c:pt>
                <c:pt idx="73">
                  <c:v>34668</c:v>
                </c:pt>
                <c:pt idx="74">
                  <c:v>34699</c:v>
                </c:pt>
                <c:pt idx="75">
                  <c:v>34730</c:v>
                </c:pt>
                <c:pt idx="76">
                  <c:v>34758</c:v>
                </c:pt>
                <c:pt idx="77">
                  <c:v>34789</c:v>
                </c:pt>
                <c:pt idx="78">
                  <c:v>34819</c:v>
                </c:pt>
                <c:pt idx="79">
                  <c:v>34850</c:v>
                </c:pt>
                <c:pt idx="80">
                  <c:v>34880</c:v>
                </c:pt>
                <c:pt idx="81">
                  <c:v>34911</c:v>
                </c:pt>
                <c:pt idx="82">
                  <c:v>34942</c:v>
                </c:pt>
                <c:pt idx="83">
                  <c:v>34972</c:v>
                </c:pt>
                <c:pt idx="84">
                  <c:v>35003</c:v>
                </c:pt>
                <c:pt idx="85">
                  <c:v>35033</c:v>
                </c:pt>
                <c:pt idx="86">
                  <c:v>35064</c:v>
                </c:pt>
                <c:pt idx="87">
                  <c:v>35095</c:v>
                </c:pt>
                <c:pt idx="88">
                  <c:v>35124</c:v>
                </c:pt>
                <c:pt idx="89">
                  <c:v>35155</c:v>
                </c:pt>
                <c:pt idx="90">
                  <c:v>35185</c:v>
                </c:pt>
                <c:pt idx="91">
                  <c:v>35216</c:v>
                </c:pt>
                <c:pt idx="92">
                  <c:v>35246</c:v>
                </c:pt>
                <c:pt idx="93">
                  <c:v>35277</c:v>
                </c:pt>
                <c:pt idx="94">
                  <c:v>35308</c:v>
                </c:pt>
                <c:pt idx="95">
                  <c:v>35338</c:v>
                </c:pt>
                <c:pt idx="96">
                  <c:v>35369</c:v>
                </c:pt>
                <c:pt idx="97">
                  <c:v>35399</c:v>
                </c:pt>
                <c:pt idx="98">
                  <c:v>35430</c:v>
                </c:pt>
                <c:pt idx="99">
                  <c:v>35461</c:v>
                </c:pt>
                <c:pt idx="100">
                  <c:v>35489</c:v>
                </c:pt>
                <c:pt idx="101">
                  <c:v>35520</c:v>
                </c:pt>
                <c:pt idx="102">
                  <c:v>35550</c:v>
                </c:pt>
                <c:pt idx="103">
                  <c:v>35581</c:v>
                </c:pt>
                <c:pt idx="104">
                  <c:v>35611</c:v>
                </c:pt>
                <c:pt idx="105">
                  <c:v>35642</c:v>
                </c:pt>
                <c:pt idx="106">
                  <c:v>35673</c:v>
                </c:pt>
                <c:pt idx="107">
                  <c:v>35703</c:v>
                </c:pt>
                <c:pt idx="108">
                  <c:v>35734</c:v>
                </c:pt>
                <c:pt idx="109">
                  <c:v>35764</c:v>
                </c:pt>
                <c:pt idx="110">
                  <c:v>35795</c:v>
                </c:pt>
                <c:pt idx="111">
                  <c:v>35826</c:v>
                </c:pt>
                <c:pt idx="112">
                  <c:v>35854</c:v>
                </c:pt>
                <c:pt idx="113">
                  <c:v>35885</c:v>
                </c:pt>
                <c:pt idx="114">
                  <c:v>35915</c:v>
                </c:pt>
                <c:pt idx="115">
                  <c:v>35946</c:v>
                </c:pt>
                <c:pt idx="116">
                  <c:v>35976</c:v>
                </c:pt>
                <c:pt idx="117">
                  <c:v>36007</c:v>
                </c:pt>
                <c:pt idx="118">
                  <c:v>36038</c:v>
                </c:pt>
                <c:pt idx="119">
                  <c:v>36068</c:v>
                </c:pt>
                <c:pt idx="120">
                  <c:v>36099</c:v>
                </c:pt>
                <c:pt idx="121">
                  <c:v>36129</c:v>
                </c:pt>
                <c:pt idx="122">
                  <c:v>36160</c:v>
                </c:pt>
                <c:pt idx="123">
                  <c:v>36191</c:v>
                </c:pt>
                <c:pt idx="124">
                  <c:v>36219</c:v>
                </c:pt>
                <c:pt idx="125">
                  <c:v>36250</c:v>
                </c:pt>
                <c:pt idx="126">
                  <c:v>36280</c:v>
                </c:pt>
                <c:pt idx="127">
                  <c:v>36311</c:v>
                </c:pt>
                <c:pt idx="128">
                  <c:v>36341</c:v>
                </c:pt>
                <c:pt idx="129">
                  <c:v>36372</c:v>
                </c:pt>
                <c:pt idx="130">
                  <c:v>36403</c:v>
                </c:pt>
                <c:pt idx="131">
                  <c:v>36433</c:v>
                </c:pt>
                <c:pt idx="132">
                  <c:v>36464</c:v>
                </c:pt>
                <c:pt idx="133">
                  <c:v>36494</c:v>
                </c:pt>
                <c:pt idx="134">
                  <c:v>36525</c:v>
                </c:pt>
                <c:pt idx="135">
                  <c:v>36556</c:v>
                </c:pt>
                <c:pt idx="136">
                  <c:v>36585</c:v>
                </c:pt>
                <c:pt idx="137">
                  <c:v>36616</c:v>
                </c:pt>
                <c:pt idx="138">
                  <c:v>36646</c:v>
                </c:pt>
                <c:pt idx="139">
                  <c:v>36677</c:v>
                </c:pt>
                <c:pt idx="140">
                  <c:v>36707</c:v>
                </c:pt>
                <c:pt idx="141">
                  <c:v>36738</c:v>
                </c:pt>
                <c:pt idx="142">
                  <c:v>36769</c:v>
                </c:pt>
                <c:pt idx="143">
                  <c:v>36799</c:v>
                </c:pt>
                <c:pt idx="144">
                  <c:v>36830</c:v>
                </c:pt>
                <c:pt idx="145">
                  <c:v>36860</c:v>
                </c:pt>
                <c:pt idx="146">
                  <c:v>36891</c:v>
                </c:pt>
                <c:pt idx="147">
                  <c:v>36922</c:v>
                </c:pt>
                <c:pt idx="148">
                  <c:v>36950</c:v>
                </c:pt>
                <c:pt idx="149">
                  <c:v>36981</c:v>
                </c:pt>
                <c:pt idx="150">
                  <c:v>37011</c:v>
                </c:pt>
                <c:pt idx="151">
                  <c:v>37042</c:v>
                </c:pt>
                <c:pt idx="152">
                  <c:v>37072</c:v>
                </c:pt>
                <c:pt idx="153">
                  <c:v>37103</c:v>
                </c:pt>
                <c:pt idx="154">
                  <c:v>37134</c:v>
                </c:pt>
                <c:pt idx="155">
                  <c:v>37164</c:v>
                </c:pt>
                <c:pt idx="156">
                  <c:v>37195</c:v>
                </c:pt>
                <c:pt idx="157">
                  <c:v>37225</c:v>
                </c:pt>
                <c:pt idx="158">
                  <c:v>37256</c:v>
                </c:pt>
                <c:pt idx="159">
                  <c:v>37287</c:v>
                </c:pt>
                <c:pt idx="160">
                  <c:v>37315</c:v>
                </c:pt>
                <c:pt idx="161">
                  <c:v>37346</c:v>
                </c:pt>
                <c:pt idx="162">
                  <c:v>37376</c:v>
                </c:pt>
                <c:pt idx="163">
                  <c:v>37407</c:v>
                </c:pt>
                <c:pt idx="164">
                  <c:v>37437</c:v>
                </c:pt>
                <c:pt idx="165">
                  <c:v>37468</c:v>
                </c:pt>
                <c:pt idx="166">
                  <c:v>37499</c:v>
                </c:pt>
                <c:pt idx="167">
                  <c:v>37529</c:v>
                </c:pt>
                <c:pt idx="168">
                  <c:v>37560</c:v>
                </c:pt>
                <c:pt idx="169">
                  <c:v>37590</c:v>
                </c:pt>
                <c:pt idx="170">
                  <c:v>37621</c:v>
                </c:pt>
                <c:pt idx="171">
                  <c:v>37652</c:v>
                </c:pt>
                <c:pt idx="172">
                  <c:v>37680</c:v>
                </c:pt>
                <c:pt idx="173">
                  <c:v>37711</c:v>
                </c:pt>
                <c:pt idx="174">
                  <c:v>37741</c:v>
                </c:pt>
                <c:pt idx="175">
                  <c:v>37772</c:v>
                </c:pt>
                <c:pt idx="176">
                  <c:v>37802</c:v>
                </c:pt>
                <c:pt idx="177">
                  <c:v>37833</c:v>
                </c:pt>
                <c:pt idx="178">
                  <c:v>37864</c:v>
                </c:pt>
                <c:pt idx="179">
                  <c:v>37894</c:v>
                </c:pt>
                <c:pt idx="180">
                  <c:v>37925</c:v>
                </c:pt>
                <c:pt idx="181">
                  <c:v>37955</c:v>
                </c:pt>
                <c:pt idx="182">
                  <c:v>37986</c:v>
                </c:pt>
                <c:pt idx="183">
                  <c:v>38017</c:v>
                </c:pt>
                <c:pt idx="184">
                  <c:v>38046</c:v>
                </c:pt>
                <c:pt idx="185">
                  <c:v>38077</c:v>
                </c:pt>
                <c:pt idx="186">
                  <c:v>38107</c:v>
                </c:pt>
                <c:pt idx="187">
                  <c:v>38138</c:v>
                </c:pt>
                <c:pt idx="188">
                  <c:v>38168</c:v>
                </c:pt>
                <c:pt idx="189">
                  <c:v>38199</c:v>
                </c:pt>
                <c:pt idx="190">
                  <c:v>38230</c:v>
                </c:pt>
                <c:pt idx="191">
                  <c:v>38260</c:v>
                </c:pt>
                <c:pt idx="192">
                  <c:v>38291</c:v>
                </c:pt>
                <c:pt idx="193">
                  <c:v>38321</c:v>
                </c:pt>
                <c:pt idx="194">
                  <c:v>38352</c:v>
                </c:pt>
                <c:pt idx="195">
                  <c:v>38383</c:v>
                </c:pt>
                <c:pt idx="196">
                  <c:v>38411</c:v>
                </c:pt>
                <c:pt idx="197">
                  <c:v>38442</c:v>
                </c:pt>
                <c:pt idx="198">
                  <c:v>38472</c:v>
                </c:pt>
                <c:pt idx="199">
                  <c:v>38503</c:v>
                </c:pt>
                <c:pt idx="200">
                  <c:v>38533</c:v>
                </c:pt>
                <c:pt idx="201">
                  <c:v>38564</c:v>
                </c:pt>
                <c:pt idx="202">
                  <c:v>38595</c:v>
                </c:pt>
                <c:pt idx="203">
                  <c:v>38625</c:v>
                </c:pt>
                <c:pt idx="204">
                  <c:v>38656</c:v>
                </c:pt>
                <c:pt idx="205">
                  <c:v>38686</c:v>
                </c:pt>
                <c:pt idx="206">
                  <c:v>38717</c:v>
                </c:pt>
                <c:pt idx="207">
                  <c:v>38748</c:v>
                </c:pt>
                <c:pt idx="208">
                  <c:v>38776</c:v>
                </c:pt>
                <c:pt idx="209">
                  <c:v>38807</c:v>
                </c:pt>
                <c:pt idx="210">
                  <c:v>38837</c:v>
                </c:pt>
                <c:pt idx="211">
                  <c:v>38868</c:v>
                </c:pt>
                <c:pt idx="212">
                  <c:v>38898</c:v>
                </c:pt>
                <c:pt idx="213">
                  <c:v>38929</c:v>
                </c:pt>
                <c:pt idx="214">
                  <c:v>38960</c:v>
                </c:pt>
                <c:pt idx="215">
                  <c:v>38990</c:v>
                </c:pt>
                <c:pt idx="216">
                  <c:v>39021</c:v>
                </c:pt>
                <c:pt idx="217">
                  <c:v>39051</c:v>
                </c:pt>
                <c:pt idx="218">
                  <c:v>39082</c:v>
                </c:pt>
                <c:pt idx="219">
                  <c:v>39113</c:v>
                </c:pt>
                <c:pt idx="220">
                  <c:v>39141</c:v>
                </c:pt>
                <c:pt idx="221">
                  <c:v>39172</c:v>
                </c:pt>
                <c:pt idx="222">
                  <c:v>39202</c:v>
                </c:pt>
                <c:pt idx="223">
                  <c:v>39233</c:v>
                </c:pt>
                <c:pt idx="224">
                  <c:v>39263</c:v>
                </c:pt>
                <c:pt idx="225">
                  <c:v>39294</c:v>
                </c:pt>
                <c:pt idx="226">
                  <c:v>39325</c:v>
                </c:pt>
                <c:pt idx="227">
                  <c:v>39355</c:v>
                </c:pt>
                <c:pt idx="228">
                  <c:v>39386</c:v>
                </c:pt>
                <c:pt idx="229">
                  <c:v>39416</c:v>
                </c:pt>
                <c:pt idx="230">
                  <c:v>39447</c:v>
                </c:pt>
                <c:pt idx="231">
                  <c:v>39478</c:v>
                </c:pt>
                <c:pt idx="232">
                  <c:v>39507</c:v>
                </c:pt>
                <c:pt idx="233">
                  <c:v>39538</c:v>
                </c:pt>
                <c:pt idx="234">
                  <c:v>39568</c:v>
                </c:pt>
                <c:pt idx="235">
                  <c:v>39599</c:v>
                </c:pt>
                <c:pt idx="236">
                  <c:v>39629</c:v>
                </c:pt>
                <c:pt idx="237">
                  <c:v>39660</c:v>
                </c:pt>
                <c:pt idx="238">
                  <c:v>39691</c:v>
                </c:pt>
                <c:pt idx="239">
                  <c:v>39721</c:v>
                </c:pt>
                <c:pt idx="240">
                  <c:v>39752</c:v>
                </c:pt>
                <c:pt idx="241">
                  <c:v>39782</c:v>
                </c:pt>
                <c:pt idx="242">
                  <c:v>39813</c:v>
                </c:pt>
                <c:pt idx="243">
                  <c:v>39844</c:v>
                </c:pt>
                <c:pt idx="244">
                  <c:v>39872</c:v>
                </c:pt>
                <c:pt idx="245">
                  <c:v>39903</c:v>
                </c:pt>
                <c:pt idx="246">
                  <c:v>39933</c:v>
                </c:pt>
                <c:pt idx="247">
                  <c:v>39964</c:v>
                </c:pt>
                <c:pt idx="248">
                  <c:v>39994</c:v>
                </c:pt>
                <c:pt idx="249">
                  <c:v>40025</c:v>
                </c:pt>
                <c:pt idx="250">
                  <c:v>40056</c:v>
                </c:pt>
                <c:pt idx="251">
                  <c:v>40086</c:v>
                </c:pt>
                <c:pt idx="252">
                  <c:v>40117</c:v>
                </c:pt>
                <c:pt idx="253">
                  <c:v>40147</c:v>
                </c:pt>
                <c:pt idx="254">
                  <c:v>40178</c:v>
                </c:pt>
                <c:pt idx="255">
                  <c:v>40209</c:v>
                </c:pt>
                <c:pt idx="256">
                  <c:v>40237</c:v>
                </c:pt>
                <c:pt idx="257">
                  <c:v>40268</c:v>
                </c:pt>
                <c:pt idx="258">
                  <c:v>40298</c:v>
                </c:pt>
                <c:pt idx="259">
                  <c:v>40329</c:v>
                </c:pt>
                <c:pt idx="260">
                  <c:v>40359</c:v>
                </c:pt>
                <c:pt idx="261">
                  <c:v>40390</c:v>
                </c:pt>
                <c:pt idx="262">
                  <c:v>40421</c:v>
                </c:pt>
                <c:pt idx="263">
                  <c:v>40451</c:v>
                </c:pt>
                <c:pt idx="264">
                  <c:v>40482</c:v>
                </c:pt>
                <c:pt idx="265">
                  <c:v>40512</c:v>
                </c:pt>
                <c:pt idx="266">
                  <c:v>40543</c:v>
                </c:pt>
                <c:pt idx="267">
                  <c:v>40574</c:v>
                </c:pt>
                <c:pt idx="268">
                  <c:v>40602</c:v>
                </c:pt>
                <c:pt idx="269">
                  <c:v>40633</c:v>
                </c:pt>
                <c:pt idx="270">
                  <c:v>40663</c:v>
                </c:pt>
                <c:pt idx="271">
                  <c:v>40694</c:v>
                </c:pt>
                <c:pt idx="272">
                  <c:v>40724</c:v>
                </c:pt>
                <c:pt idx="273">
                  <c:v>40755</c:v>
                </c:pt>
                <c:pt idx="274">
                  <c:v>40786</c:v>
                </c:pt>
                <c:pt idx="275">
                  <c:v>40816</c:v>
                </c:pt>
                <c:pt idx="276">
                  <c:v>40847</c:v>
                </c:pt>
                <c:pt idx="277">
                  <c:v>40877</c:v>
                </c:pt>
                <c:pt idx="278">
                  <c:v>40908</c:v>
                </c:pt>
                <c:pt idx="279">
                  <c:v>40939</c:v>
                </c:pt>
                <c:pt idx="280">
                  <c:v>40968</c:v>
                </c:pt>
                <c:pt idx="281">
                  <c:v>40999</c:v>
                </c:pt>
                <c:pt idx="282">
                  <c:v>41029</c:v>
                </c:pt>
                <c:pt idx="283">
                  <c:v>41060</c:v>
                </c:pt>
                <c:pt idx="284">
                  <c:v>41090</c:v>
                </c:pt>
                <c:pt idx="285">
                  <c:v>41121</c:v>
                </c:pt>
                <c:pt idx="286">
                  <c:v>41152</c:v>
                </c:pt>
                <c:pt idx="287">
                  <c:v>41182</c:v>
                </c:pt>
                <c:pt idx="288">
                  <c:v>41213</c:v>
                </c:pt>
                <c:pt idx="289">
                  <c:v>41243</c:v>
                </c:pt>
                <c:pt idx="290">
                  <c:v>41274</c:v>
                </c:pt>
                <c:pt idx="291">
                  <c:v>41305</c:v>
                </c:pt>
                <c:pt idx="292">
                  <c:v>41333</c:v>
                </c:pt>
                <c:pt idx="293">
                  <c:v>41364</c:v>
                </c:pt>
                <c:pt idx="294">
                  <c:v>41394</c:v>
                </c:pt>
                <c:pt idx="295">
                  <c:v>41425</c:v>
                </c:pt>
                <c:pt idx="296">
                  <c:v>41455</c:v>
                </c:pt>
                <c:pt idx="297">
                  <c:v>41486</c:v>
                </c:pt>
                <c:pt idx="298">
                  <c:v>41517</c:v>
                </c:pt>
                <c:pt idx="299">
                  <c:v>41547</c:v>
                </c:pt>
                <c:pt idx="300">
                  <c:v>41578</c:v>
                </c:pt>
                <c:pt idx="301">
                  <c:v>41608</c:v>
                </c:pt>
                <c:pt idx="302">
                  <c:v>41639</c:v>
                </c:pt>
                <c:pt idx="303">
                  <c:v>41670</c:v>
                </c:pt>
                <c:pt idx="304">
                  <c:v>41698</c:v>
                </c:pt>
                <c:pt idx="305">
                  <c:v>41729</c:v>
                </c:pt>
                <c:pt idx="306">
                  <c:v>41759</c:v>
                </c:pt>
                <c:pt idx="307">
                  <c:v>41790</c:v>
                </c:pt>
                <c:pt idx="308">
                  <c:v>41820</c:v>
                </c:pt>
                <c:pt idx="309">
                  <c:v>41851</c:v>
                </c:pt>
                <c:pt idx="310">
                  <c:v>41882</c:v>
                </c:pt>
                <c:pt idx="311">
                  <c:v>41912</c:v>
                </c:pt>
                <c:pt idx="312">
                  <c:v>41943</c:v>
                </c:pt>
                <c:pt idx="313">
                  <c:v>41973</c:v>
                </c:pt>
                <c:pt idx="314">
                  <c:v>42004</c:v>
                </c:pt>
                <c:pt idx="315">
                  <c:v>42035</c:v>
                </c:pt>
                <c:pt idx="316">
                  <c:v>42063</c:v>
                </c:pt>
                <c:pt idx="317">
                  <c:v>42094</c:v>
                </c:pt>
                <c:pt idx="318">
                  <c:v>42124</c:v>
                </c:pt>
                <c:pt idx="319">
                  <c:v>42155</c:v>
                </c:pt>
                <c:pt idx="320">
                  <c:v>42185</c:v>
                </c:pt>
                <c:pt idx="321">
                  <c:v>42216</c:v>
                </c:pt>
                <c:pt idx="322">
                  <c:v>42247</c:v>
                </c:pt>
                <c:pt idx="323">
                  <c:v>42277</c:v>
                </c:pt>
                <c:pt idx="324">
                  <c:v>42308</c:v>
                </c:pt>
                <c:pt idx="325">
                  <c:v>42338</c:v>
                </c:pt>
                <c:pt idx="326">
                  <c:v>42369</c:v>
                </c:pt>
                <c:pt idx="327">
                  <c:v>42400</c:v>
                </c:pt>
                <c:pt idx="328">
                  <c:v>42429</c:v>
                </c:pt>
                <c:pt idx="329">
                  <c:v>42460</c:v>
                </c:pt>
                <c:pt idx="330">
                  <c:v>42490</c:v>
                </c:pt>
                <c:pt idx="331">
                  <c:v>42521</c:v>
                </c:pt>
                <c:pt idx="332">
                  <c:v>42551</c:v>
                </c:pt>
                <c:pt idx="333">
                  <c:v>42582</c:v>
                </c:pt>
                <c:pt idx="334">
                  <c:v>42613</c:v>
                </c:pt>
                <c:pt idx="335">
                  <c:v>42643</c:v>
                </c:pt>
                <c:pt idx="336">
                  <c:v>42674</c:v>
                </c:pt>
                <c:pt idx="337">
                  <c:v>42704</c:v>
                </c:pt>
                <c:pt idx="338">
                  <c:v>42735</c:v>
                </c:pt>
                <c:pt idx="339">
                  <c:v>42766</c:v>
                </c:pt>
                <c:pt idx="340">
                  <c:v>42794</c:v>
                </c:pt>
                <c:pt idx="341">
                  <c:v>42825</c:v>
                </c:pt>
                <c:pt idx="342">
                  <c:v>42855</c:v>
                </c:pt>
                <c:pt idx="343">
                  <c:v>42886</c:v>
                </c:pt>
                <c:pt idx="344">
                  <c:v>42916</c:v>
                </c:pt>
                <c:pt idx="345">
                  <c:v>42947</c:v>
                </c:pt>
                <c:pt idx="346">
                  <c:v>42978</c:v>
                </c:pt>
                <c:pt idx="347">
                  <c:v>43008</c:v>
                </c:pt>
                <c:pt idx="348">
                  <c:v>43039</c:v>
                </c:pt>
                <c:pt idx="349">
                  <c:v>43069</c:v>
                </c:pt>
                <c:pt idx="350">
                  <c:v>43100</c:v>
                </c:pt>
                <c:pt idx="351">
                  <c:v>43131</c:v>
                </c:pt>
                <c:pt idx="352">
                  <c:v>43159</c:v>
                </c:pt>
                <c:pt idx="353">
                  <c:v>43190</c:v>
                </c:pt>
                <c:pt idx="354">
                  <c:v>43220</c:v>
                </c:pt>
                <c:pt idx="355">
                  <c:v>43251</c:v>
                </c:pt>
                <c:pt idx="356">
                  <c:v>43281</c:v>
                </c:pt>
                <c:pt idx="357">
                  <c:v>43312</c:v>
                </c:pt>
                <c:pt idx="358">
                  <c:v>43343</c:v>
                </c:pt>
                <c:pt idx="359">
                  <c:v>43373</c:v>
                </c:pt>
                <c:pt idx="360" formatCode="[$-409]mmm\-yy;@">
                  <c:v>43374</c:v>
                </c:pt>
              </c:numCache>
            </c:numRef>
          </c:cat>
          <c:val>
            <c:numRef>
              <c:f>Sheet1!$B$2:$B$362</c:f>
              <c:numCache>
                <c:formatCode>0.0</c:formatCode>
                <c:ptCount val="361"/>
                <c:pt idx="0">
                  <c:v>29.79962423458328</c:v>
                </c:pt>
                <c:pt idx="1">
                  <c:v>32.37046165149296</c:v>
                </c:pt>
                <c:pt idx="2">
                  <c:v>30.671639360126299</c:v>
                </c:pt>
                <c:pt idx="3">
                  <c:v>28.866850931464292</c:v>
                </c:pt>
                <c:pt idx="4">
                  <c:v>28.951997008607091</c:v>
                </c:pt>
                <c:pt idx="5">
                  <c:v>27.831275848199773</c:v>
                </c:pt>
                <c:pt idx="6">
                  <c:v>27.619455646382377</c:v>
                </c:pt>
                <c:pt idx="7">
                  <c:v>27.226092480726301</c:v>
                </c:pt>
                <c:pt idx="8">
                  <c:v>26.124332752963006</c:v>
                </c:pt>
                <c:pt idx="9">
                  <c:v>25.645785776598043</c:v>
                </c:pt>
                <c:pt idx="10">
                  <c:v>25.360448643348224</c:v>
                </c:pt>
                <c:pt idx="11">
                  <c:v>25.259755497502184</c:v>
                </c:pt>
                <c:pt idx="12">
                  <c:v>25.548817199777897</c:v>
                </c:pt>
                <c:pt idx="13">
                  <c:v>25.934332941922694</c:v>
                </c:pt>
                <c:pt idx="14">
                  <c:v>24.247548395740026</c:v>
                </c:pt>
                <c:pt idx="15">
                  <c:v>26.861417775258509</c:v>
                </c:pt>
                <c:pt idx="16">
                  <c:v>25.659794621382638</c:v>
                </c:pt>
                <c:pt idx="17">
                  <c:v>26.524789062426478</c:v>
                </c:pt>
                <c:pt idx="18">
                  <c:v>26.671995563613237</c:v>
                </c:pt>
                <c:pt idx="19">
                  <c:v>27.024901775190987</c:v>
                </c:pt>
                <c:pt idx="20">
                  <c:v>27.248955805353283</c:v>
                </c:pt>
                <c:pt idx="21">
                  <c:v>26.715653070431042</c:v>
                </c:pt>
                <c:pt idx="22">
                  <c:v>27.286596361512967</c:v>
                </c:pt>
                <c:pt idx="23">
                  <c:v>27.133090029453793</c:v>
                </c:pt>
                <c:pt idx="24">
                  <c:v>26.605444531643151</c:v>
                </c:pt>
                <c:pt idx="25">
                  <c:v>26.161515760435105</c:v>
                </c:pt>
                <c:pt idx="26">
                  <c:v>26.145532559868169</c:v>
                </c:pt>
                <c:pt idx="27">
                  <c:v>25.833769823702966</c:v>
                </c:pt>
                <c:pt idx="28">
                  <c:v>25.297201022163886</c:v>
                </c:pt>
                <c:pt idx="29">
                  <c:v>25.420193219175278</c:v>
                </c:pt>
                <c:pt idx="30">
                  <c:v>25.3272033370252</c:v>
                </c:pt>
                <c:pt idx="31">
                  <c:v>25.249484044019933</c:v>
                </c:pt>
                <c:pt idx="32">
                  <c:v>25.570813158815078</c:v>
                </c:pt>
                <c:pt idx="33">
                  <c:v>26.055596157827264</c:v>
                </c:pt>
                <c:pt idx="34">
                  <c:v>25.464948538876527</c:v>
                </c:pt>
                <c:pt idx="35">
                  <c:v>26.060306244296356</c:v>
                </c:pt>
                <c:pt idx="36">
                  <c:v>25.042729796121144</c:v>
                </c:pt>
                <c:pt idx="37">
                  <c:v>25.762967475272362</c:v>
                </c:pt>
                <c:pt idx="38">
                  <c:v>26.302064974460528</c:v>
                </c:pt>
                <c:pt idx="39">
                  <c:v>27.238213922755303</c:v>
                </c:pt>
                <c:pt idx="40">
                  <c:v>26.315677538570551</c:v>
                </c:pt>
                <c:pt idx="41">
                  <c:v>25.756510082403604</c:v>
                </c:pt>
                <c:pt idx="42">
                  <c:v>24.869925596383066</c:v>
                </c:pt>
                <c:pt idx="43">
                  <c:v>24.914535493179699</c:v>
                </c:pt>
                <c:pt idx="44">
                  <c:v>25.771850248896111</c:v>
                </c:pt>
                <c:pt idx="45">
                  <c:v>24.336676999342359</c:v>
                </c:pt>
                <c:pt idx="46">
                  <c:v>24.087083349993787</c:v>
                </c:pt>
                <c:pt idx="47">
                  <c:v>23.959646983279157</c:v>
                </c:pt>
                <c:pt idx="48">
                  <c:v>24.574996497988565</c:v>
                </c:pt>
                <c:pt idx="49">
                  <c:v>23.729613932748531</c:v>
                </c:pt>
                <c:pt idx="50">
                  <c:v>23.115835112916201</c:v>
                </c:pt>
                <c:pt idx="51">
                  <c:v>22.955928815554525</c:v>
                </c:pt>
                <c:pt idx="52">
                  <c:v>22.852188321847621</c:v>
                </c:pt>
                <c:pt idx="53">
                  <c:v>22.476710913917049</c:v>
                </c:pt>
                <c:pt idx="54">
                  <c:v>22.216952242739964</c:v>
                </c:pt>
                <c:pt idx="55">
                  <c:v>21.996187632020877</c:v>
                </c:pt>
                <c:pt idx="56">
                  <c:v>21.335767690965021</c:v>
                </c:pt>
                <c:pt idx="57">
                  <c:v>21.313149668077052</c:v>
                </c:pt>
                <c:pt idx="58">
                  <c:v>21.149151138183605</c:v>
                </c:pt>
                <c:pt idx="59">
                  <c:v>20.645743161745997</c:v>
                </c:pt>
                <c:pt idx="60">
                  <c:v>20.663921786970992</c:v>
                </c:pt>
                <c:pt idx="61">
                  <c:v>20.84799001084146</c:v>
                </c:pt>
                <c:pt idx="62">
                  <c:v>20.325426691831332</c:v>
                </c:pt>
                <c:pt idx="63">
                  <c:v>19.589921549987167</c:v>
                </c:pt>
                <c:pt idx="64">
                  <c:v>19.289703626826178</c:v>
                </c:pt>
                <c:pt idx="65">
                  <c:v>19.342798503881891</c:v>
                </c:pt>
                <c:pt idx="66">
                  <c:v>19.639364474695927</c:v>
                </c:pt>
                <c:pt idx="67">
                  <c:v>19.5486381316082</c:v>
                </c:pt>
                <c:pt idx="68">
                  <c:v>19.517375770114135</c:v>
                </c:pt>
                <c:pt idx="69">
                  <c:v>19.620533102958831</c:v>
                </c:pt>
                <c:pt idx="70">
                  <c:v>20.023880966893529</c:v>
                </c:pt>
                <c:pt idx="71">
                  <c:v>18.883863176008109</c:v>
                </c:pt>
                <c:pt idx="72">
                  <c:v>19.046878413569011</c:v>
                </c:pt>
                <c:pt idx="73">
                  <c:v>18.702074533420053</c:v>
                </c:pt>
                <c:pt idx="74">
                  <c:v>18.978893767246728</c:v>
                </c:pt>
                <c:pt idx="75">
                  <c:v>19.207456680660361</c:v>
                </c:pt>
                <c:pt idx="76">
                  <c:v>19.318006539730117</c:v>
                </c:pt>
                <c:pt idx="77">
                  <c:v>19.533929987895103</c:v>
                </c:pt>
                <c:pt idx="78">
                  <c:v>19.629273871985166</c:v>
                </c:pt>
                <c:pt idx="79">
                  <c:v>19.412142770617486</c:v>
                </c:pt>
                <c:pt idx="80">
                  <c:v>19.777661753680182</c:v>
                </c:pt>
                <c:pt idx="81">
                  <c:v>19.92223587474211</c:v>
                </c:pt>
                <c:pt idx="82">
                  <c:v>20.327125754692368</c:v>
                </c:pt>
                <c:pt idx="83">
                  <c:v>20.766549570314798</c:v>
                </c:pt>
                <c:pt idx="84">
                  <c:v>20.680820185216657</c:v>
                </c:pt>
                <c:pt idx="85">
                  <c:v>21.184717662855693</c:v>
                </c:pt>
                <c:pt idx="86">
                  <c:v>21.49426619028279</c:v>
                </c:pt>
                <c:pt idx="87">
                  <c:v>21.829125518872164</c:v>
                </c:pt>
                <c:pt idx="88">
                  <c:v>21.965160623744307</c:v>
                </c:pt>
                <c:pt idx="89">
                  <c:v>22.681974800221539</c:v>
                </c:pt>
                <c:pt idx="90">
                  <c:v>21.793548005449701</c:v>
                </c:pt>
                <c:pt idx="91">
                  <c:v>21.973895028921863</c:v>
                </c:pt>
                <c:pt idx="92">
                  <c:v>21.818843630368175</c:v>
                </c:pt>
                <c:pt idx="93">
                  <c:v>22.183497686142324</c:v>
                </c:pt>
                <c:pt idx="94">
                  <c:v>23.13348933827541</c:v>
                </c:pt>
                <c:pt idx="95">
                  <c:v>22.76261954337669</c:v>
                </c:pt>
                <c:pt idx="96">
                  <c:v>22.640777427294186</c:v>
                </c:pt>
                <c:pt idx="97">
                  <c:v>23.24865277374964</c:v>
                </c:pt>
                <c:pt idx="98">
                  <c:v>22.543147730655196</c:v>
                </c:pt>
                <c:pt idx="99">
                  <c:v>22.47093411994199</c:v>
                </c:pt>
                <c:pt idx="100">
                  <c:v>22.390621657513773</c:v>
                </c:pt>
                <c:pt idx="101">
                  <c:v>21.799658129611</c:v>
                </c:pt>
                <c:pt idx="102">
                  <c:v>22.888991608895889</c:v>
                </c:pt>
                <c:pt idx="103">
                  <c:v>23.286555246438876</c:v>
                </c:pt>
                <c:pt idx="104">
                  <c:v>21.651172156399237</c:v>
                </c:pt>
                <c:pt idx="105">
                  <c:v>24.080804503245769</c:v>
                </c:pt>
                <c:pt idx="106">
                  <c:v>21.819540270437574</c:v>
                </c:pt>
                <c:pt idx="107">
                  <c:v>22.670560409500755</c:v>
                </c:pt>
                <c:pt idx="108">
                  <c:v>22.628041559955626</c:v>
                </c:pt>
                <c:pt idx="109">
                  <c:v>21.471215425573387</c:v>
                </c:pt>
                <c:pt idx="110">
                  <c:v>21.492179426586112</c:v>
                </c:pt>
                <c:pt idx="111">
                  <c:v>25.439966479511867</c:v>
                </c:pt>
                <c:pt idx="112">
                  <c:v>24.043165522808941</c:v>
                </c:pt>
                <c:pt idx="113">
                  <c:v>23.446781999855684</c:v>
                </c:pt>
                <c:pt idx="114">
                  <c:v>21.972952191287799</c:v>
                </c:pt>
                <c:pt idx="115">
                  <c:v>22.334223056956183</c:v>
                </c:pt>
                <c:pt idx="116">
                  <c:v>22.619874778224499</c:v>
                </c:pt>
                <c:pt idx="117">
                  <c:v>22.766432021468489</c:v>
                </c:pt>
                <c:pt idx="118">
                  <c:v>21.925616551296521</c:v>
                </c:pt>
                <c:pt idx="119">
                  <c:v>21.819055299852423</c:v>
                </c:pt>
                <c:pt idx="120">
                  <c:v>21.858273074687418</c:v>
                </c:pt>
                <c:pt idx="121">
                  <c:v>22.052680024251213</c:v>
                </c:pt>
                <c:pt idx="122">
                  <c:v>21.445520399357477</c:v>
                </c:pt>
                <c:pt idx="123">
                  <c:v>21.412628359489322</c:v>
                </c:pt>
                <c:pt idx="124">
                  <c:v>20.460387088921383</c:v>
                </c:pt>
                <c:pt idx="125">
                  <c:v>20.839288937749437</c:v>
                </c:pt>
                <c:pt idx="126">
                  <c:v>20.885421934707697</c:v>
                </c:pt>
                <c:pt idx="127">
                  <c:v>21.162030764068302</c:v>
                </c:pt>
                <c:pt idx="128">
                  <c:v>20.494715390683794</c:v>
                </c:pt>
                <c:pt idx="129">
                  <c:v>20.233946716795344</c:v>
                </c:pt>
                <c:pt idx="130">
                  <c:v>20.109282671787057</c:v>
                </c:pt>
                <c:pt idx="131">
                  <c:v>19.918981394950908</c:v>
                </c:pt>
                <c:pt idx="132">
                  <c:v>20.332391745610678</c:v>
                </c:pt>
                <c:pt idx="133">
                  <c:v>19.298278361057871</c:v>
                </c:pt>
                <c:pt idx="134">
                  <c:v>19.570058188496301</c:v>
                </c:pt>
                <c:pt idx="135">
                  <c:v>19.588513629919628</c:v>
                </c:pt>
                <c:pt idx="136">
                  <c:v>19.589351815281454</c:v>
                </c:pt>
                <c:pt idx="137">
                  <c:v>18.285217018780536</c:v>
                </c:pt>
                <c:pt idx="138">
                  <c:v>19.800498187320326</c:v>
                </c:pt>
                <c:pt idx="139">
                  <c:v>19.764027622964097</c:v>
                </c:pt>
                <c:pt idx="140">
                  <c:v>20.293334052616242</c:v>
                </c:pt>
                <c:pt idx="141">
                  <c:v>20.22907504626728</c:v>
                </c:pt>
                <c:pt idx="142">
                  <c:v>20.136732903539759</c:v>
                </c:pt>
                <c:pt idx="143">
                  <c:v>19.941445027138254</c:v>
                </c:pt>
                <c:pt idx="144">
                  <c:v>19.41799418948332</c:v>
                </c:pt>
                <c:pt idx="145">
                  <c:v>19.163272657199965</c:v>
                </c:pt>
                <c:pt idx="146">
                  <c:v>20.770863992656857</c:v>
                </c:pt>
                <c:pt idx="147">
                  <c:v>18.721527655457407</c:v>
                </c:pt>
                <c:pt idx="148">
                  <c:v>19.799291739120299</c:v>
                </c:pt>
                <c:pt idx="149">
                  <c:v>20.179137596183782</c:v>
                </c:pt>
                <c:pt idx="150">
                  <c:v>20.177953965469836</c:v>
                </c:pt>
                <c:pt idx="151">
                  <c:v>19.931607736235353</c:v>
                </c:pt>
                <c:pt idx="152">
                  <c:v>20.595597172583417</c:v>
                </c:pt>
                <c:pt idx="153">
                  <c:v>20.300373306385094</c:v>
                </c:pt>
                <c:pt idx="154">
                  <c:v>21.179798043305169</c:v>
                </c:pt>
                <c:pt idx="155">
                  <c:v>21.450108855337369</c:v>
                </c:pt>
                <c:pt idx="156">
                  <c:v>19.259203791865762</c:v>
                </c:pt>
                <c:pt idx="157">
                  <c:v>21.108105895523806</c:v>
                </c:pt>
                <c:pt idx="158">
                  <c:v>20.504207394992005</c:v>
                </c:pt>
                <c:pt idx="159">
                  <c:v>21.463175319954797</c:v>
                </c:pt>
                <c:pt idx="160">
                  <c:v>21.772910780854293</c:v>
                </c:pt>
                <c:pt idx="161">
                  <c:v>21.559776219126711</c:v>
                </c:pt>
                <c:pt idx="162">
                  <c:v>21.860474929138849</c:v>
                </c:pt>
                <c:pt idx="163">
                  <c:v>21.467102687958338</c:v>
                </c:pt>
                <c:pt idx="164">
                  <c:v>21.385761066846491</c:v>
                </c:pt>
                <c:pt idx="165">
                  <c:v>20.961826168346924</c:v>
                </c:pt>
                <c:pt idx="166">
                  <c:v>21.403124282188685</c:v>
                </c:pt>
                <c:pt idx="167">
                  <c:v>22.06489250702765</c:v>
                </c:pt>
                <c:pt idx="168">
                  <c:v>22.239938130214533</c:v>
                </c:pt>
                <c:pt idx="169">
                  <c:v>22.569228775191203</c:v>
                </c:pt>
                <c:pt idx="170">
                  <c:v>22.741403396236116</c:v>
                </c:pt>
                <c:pt idx="171">
                  <c:v>23.285084793643097</c:v>
                </c:pt>
                <c:pt idx="172">
                  <c:v>22.517185037660795</c:v>
                </c:pt>
                <c:pt idx="173">
                  <c:v>22.77490553822841</c:v>
                </c:pt>
                <c:pt idx="174">
                  <c:v>23.302995000812448</c:v>
                </c:pt>
                <c:pt idx="175">
                  <c:v>22.918916539153162</c:v>
                </c:pt>
                <c:pt idx="176">
                  <c:v>23.208873009015257</c:v>
                </c:pt>
                <c:pt idx="177">
                  <c:v>23.110040437339169</c:v>
                </c:pt>
                <c:pt idx="178">
                  <c:v>23.208698773760918</c:v>
                </c:pt>
                <c:pt idx="179">
                  <c:v>22.933326481038169</c:v>
                </c:pt>
                <c:pt idx="180">
                  <c:v>23.33650788640854</c:v>
                </c:pt>
                <c:pt idx="181">
                  <c:v>24.10696768871027</c:v>
                </c:pt>
                <c:pt idx="182">
                  <c:v>24.225300007022881</c:v>
                </c:pt>
                <c:pt idx="183">
                  <c:v>23.426217937873062</c:v>
                </c:pt>
                <c:pt idx="184">
                  <c:v>23.994456060995184</c:v>
                </c:pt>
                <c:pt idx="185">
                  <c:v>24.37954016624634</c:v>
                </c:pt>
                <c:pt idx="186">
                  <c:v>22.687726939506643</c:v>
                </c:pt>
                <c:pt idx="187">
                  <c:v>23.52501411360981</c:v>
                </c:pt>
                <c:pt idx="188">
                  <c:v>22.47615684620266</c:v>
                </c:pt>
                <c:pt idx="189">
                  <c:v>23.775959320240531</c:v>
                </c:pt>
                <c:pt idx="190">
                  <c:v>23.231454798297897</c:v>
                </c:pt>
                <c:pt idx="191">
                  <c:v>22.86146785103962</c:v>
                </c:pt>
                <c:pt idx="192">
                  <c:v>23.274482491633592</c:v>
                </c:pt>
                <c:pt idx="193">
                  <c:v>23.560605685504374</c:v>
                </c:pt>
                <c:pt idx="194">
                  <c:v>23.49401828909744</c:v>
                </c:pt>
                <c:pt idx="195">
                  <c:v>22.280164349974893</c:v>
                </c:pt>
                <c:pt idx="196">
                  <c:v>23.501577879156319</c:v>
                </c:pt>
                <c:pt idx="197">
                  <c:v>23.562376953326453</c:v>
                </c:pt>
                <c:pt idx="198">
                  <c:v>23.440378842016862</c:v>
                </c:pt>
                <c:pt idx="199">
                  <c:v>24.261951924393788</c:v>
                </c:pt>
                <c:pt idx="200">
                  <c:v>24.537229287354414</c:v>
                </c:pt>
                <c:pt idx="201">
                  <c:v>24.88872902997128</c:v>
                </c:pt>
                <c:pt idx="202">
                  <c:v>25.81730300341205</c:v>
                </c:pt>
                <c:pt idx="203">
                  <c:v>26.175553369633707</c:v>
                </c:pt>
                <c:pt idx="204">
                  <c:v>26.523136808561212</c:v>
                </c:pt>
                <c:pt idx="205">
                  <c:v>26.848635412377693</c:v>
                </c:pt>
                <c:pt idx="206">
                  <c:v>28.035221318164531</c:v>
                </c:pt>
                <c:pt idx="207">
                  <c:v>28.756774566675343</c:v>
                </c:pt>
                <c:pt idx="208">
                  <c:v>29.165123669073324</c:v>
                </c:pt>
                <c:pt idx="209">
                  <c:v>30.700063077834837</c:v>
                </c:pt>
                <c:pt idx="210">
                  <c:v>30.905999466169682</c:v>
                </c:pt>
                <c:pt idx="211">
                  <c:v>32.004782812339116</c:v>
                </c:pt>
                <c:pt idx="212">
                  <c:v>32.731536840450438</c:v>
                </c:pt>
                <c:pt idx="213">
                  <c:v>33.620232751856889</c:v>
                </c:pt>
                <c:pt idx="214">
                  <c:v>33.462239287068712</c:v>
                </c:pt>
                <c:pt idx="215">
                  <c:v>33.948813197224005</c:v>
                </c:pt>
                <c:pt idx="216">
                  <c:v>34.031660092643371</c:v>
                </c:pt>
                <c:pt idx="217">
                  <c:v>33.674724919244547</c:v>
                </c:pt>
                <c:pt idx="218">
                  <c:v>33.162764116283661</c:v>
                </c:pt>
                <c:pt idx="219">
                  <c:v>31.164436413842392</c:v>
                </c:pt>
                <c:pt idx="220">
                  <c:v>32.064081151796401</c:v>
                </c:pt>
                <c:pt idx="221">
                  <c:v>32.555602388899288</c:v>
                </c:pt>
                <c:pt idx="222">
                  <c:v>33.000803458416065</c:v>
                </c:pt>
                <c:pt idx="223">
                  <c:v>34.177555176724709</c:v>
                </c:pt>
                <c:pt idx="224">
                  <c:v>33.312556789858931</c:v>
                </c:pt>
                <c:pt idx="225">
                  <c:v>33.765851135677302</c:v>
                </c:pt>
                <c:pt idx="226">
                  <c:v>33.039811205854427</c:v>
                </c:pt>
                <c:pt idx="227">
                  <c:v>33.724725962267712</c:v>
                </c:pt>
                <c:pt idx="228">
                  <c:v>34.095755936957403</c:v>
                </c:pt>
                <c:pt idx="229">
                  <c:v>32.783513405691345</c:v>
                </c:pt>
                <c:pt idx="230">
                  <c:v>33.607485862914906</c:v>
                </c:pt>
                <c:pt idx="231">
                  <c:v>33.907917522057787</c:v>
                </c:pt>
                <c:pt idx="232">
                  <c:v>31.650712324357823</c:v>
                </c:pt>
                <c:pt idx="233">
                  <c:v>32.283999487014754</c:v>
                </c:pt>
                <c:pt idx="234">
                  <c:v>32.668809493048172</c:v>
                </c:pt>
                <c:pt idx="235">
                  <c:v>32.036919007524652</c:v>
                </c:pt>
                <c:pt idx="236">
                  <c:v>32.057388655422514</c:v>
                </c:pt>
                <c:pt idx="237">
                  <c:v>30.76959782175399</c:v>
                </c:pt>
                <c:pt idx="238">
                  <c:v>29.056596627221047</c:v>
                </c:pt>
                <c:pt idx="239">
                  <c:v>30.037638947523416</c:v>
                </c:pt>
                <c:pt idx="240">
                  <c:v>29.43780038742057</c:v>
                </c:pt>
                <c:pt idx="241">
                  <c:v>29.93047546546719</c:v>
                </c:pt>
                <c:pt idx="242">
                  <c:v>28.83653584136157</c:v>
                </c:pt>
                <c:pt idx="243">
                  <c:v>28.583928914798648</c:v>
                </c:pt>
                <c:pt idx="244">
                  <c:v>28.693693890343908</c:v>
                </c:pt>
                <c:pt idx="245">
                  <c:v>27.293850966594182</c:v>
                </c:pt>
                <c:pt idx="246">
                  <c:v>26.751531914494748</c:v>
                </c:pt>
                <c:pt idx="247">
                  <c:v>26.119447457882636</c:v>
                </c:pt>
                <c:pt idx="248">
                  <c:v>25.474192871822613</c:v>
                </c:pt>
                <c:pt idx="249">
                  <c:v>25.900169835808889</c:v>
                </c:pt>
                <c:pt idx="250">
                  <c:v>25.741805837718857</c:v>
                </c:pt>
                <c:pt idx="251">
                  <c:v>25.045182056150875</c:v>
                </c:pt>
                <c:pt idx="252">
                  <c:v>24.47205576487988</c:v>
                </c:pt>
                <c:pt idx="253">
                  <c:v>24.882782684069781</c:v>
                </c:pt>
                <c:pt idx="254">
                  <c:v>24.839709901559882</c:v>
                </c:pt>
                <c:pt idx="255">
                  <c:v>25.136992003673431</c:v>
                </c:pt>
                <c:pt idx="256">
                  <c:v>25.901129705719228</c:v>
                </c:pt>
                <c:pt idx="257">
                  <c:v>26.64211147188599</c:v>
                </c:pt>
                <c:pt idx="258">
                  <c:v>26.914095237354125</c:v>
                </c:pt>
                <c:pt idx="259">
                  <c:v>26.048747909308471</c:v>
                </c:pt>
                <c:pt idx="260">
                  <c:v>26.10041587417015</c:v>
                </c:pt>
                <c:pt idx="261">
                  <c:v>25.931742119537788</c:v>
                </c:pt>
                <c:pt idx="262">
                  <c:v>26.735585492547632</c:v>
                </c:pt>
                <c:pt idx="263">
                  <c:v>26.567173172962057</c:v>
                </c:pt>
                <c:pt idx="264">
                  <c:v>26.41223403066882</c:v>
                </c:pt>
                <c:pt idx="265">
                  <c:v>26.120653301702912</c:v>
                </c:pt>
                <c:pt idx="266">
                  <c:v>26.949048561090386</c:v>
                </c:pt>
                <c:pt idx="267">
                  <c:v>26.128049589556664</c:v>
                </c:pt>
                <c:pt idx="268">
                  <c:v>25.79412949816253</c:v>
                </c:pt>
                <c:pt idx="269">
                  <c:v>25.844448627083356</c:v>
                </c:pt>
                <c:pt idx="270">
                  <c:v>24.838812507902986</c:v>
                </c:pt>
                <c:pt idx="271">
                  <c:v>24.478280070648264</c:v>
                </c:pt>
                <c:pt idx="272">
                  <c:v>24.8155304228749</c:v>
                </c:pt>
                <c:pt idx="273">
                  <c:v>23.721383984347298</c:v>
                </c:pt>
                <c:pt idx="274">
                  <c:v>23.042351167451965</c:v>
                </c:pt>
                <c:pt idx="275">
                  <c:v>22.622774120500871</c:v>
                </c:pt>
                <c:pt idx="276">
                  <c:v>22.240812889922807</c:v>
                </c:pt>
                <c:pt idx="277">
                  <c:v>22.071761588500287</c:v>
                </c:pt>
                <c:pt idx="278">
                  <c:v>21.167475098860187</c:v>
                </c:pt>
                <c:pt idx="279">
                  <c:v>21.362816502197344</c:v>
                </c:pt>
                <c:pt idx="280">
                  <c:v>20.775260698432128</c:v>
                </c:pt>
                <c:pt idx="281">
                  <c:v>20.059721680180129</c:v>
                </c:pt>
                <c:pt idx="282">
                  <c:v>19.558473016708675</c:v>
                </c:pt>
                <c:pt idx="283">
                  <c:v>19.51388830599706</c:v>
                </c:pt>
                <c:pt idx="284">
                  <c:v>18.683712297077903</c:v>
                </c:pt>
                <c:pt idx="285">
                  <c:v>18.334189557868637</c:v>
                </c:pt>
                <c:pt idx="286">
                  <c:v>18.499204309880042</c:v>
                </c:pt>
                <c:pt idx="287">
                  <c:v>17.159261042226756</c:v>
                </c:pt>
                <c:pt idx="288">
                  <c:v>17.284256625449707</c:v>
                </c:pt>
                <c:pt idx="289">
                  <c:v>16.961930458037699</c:v>
                </c:pt>
                <c:pt idx="290">
                  <c:v>17.044662947150137</c:v>
                </c:pt>
                <c:pt idx="291">
                  <c:v>16.555725646953007</c:v>
                </c:pt>
                <c:pt idx="292">
                  <c:v>16.849048756668473</c:v>
                </c:pt>
                <c:pt idx="293">
                  <c:v>17.056023551365968</c:v>
                </c:pt>
                <c:pt idx="294">
                  <c:v>17.329929208147401</c:v>
                </c:pt>
                <c:pt idx="295">
                  <c:v>17.114128186458348</c:v>
                </c:pt>
                <c:pt idx="296">
                  <c:v>17.195412335021853</c:v>
                </c:pt>
                <c:pt idx="297">
                  <c:v>17.458008268165138</c:v>
                </c:pt>
                <c:pt idx="298">
                  <c:v>17.386860757759596</c:v>
                </c:pt>
                <c:pt idx="299">
                  <c:v>17.580019321169722</c:v>
                </c:pt>
                <c:pt idx="300">
                  <c:v>17.444067354886347</c:v>
                </c:pt>
                <c:pt idx="301">
                  <c:v>17.729645779115444</c:v>
                </c:pt>
                <c:pt idx="302">
                  <c:v>17.723031026943712</c:v>
                </c:pt>
                <c:pt idx="303">
                  <c:v>17.718028024597356</c:v>
                </c:pt>
                <c:pt idx="304">
                  <c:v>17.131676219393498</c:v>
                </c:pt>
                <c:pt idx="305">
                  <c:v>17.310097132225909</c:v>
                </c:pt>
                <c:pt idx="306">
                  <c:v>17.798913248412767</c:v>
                </c:pt>
                <c:pt idx="307">
                  <c:v>17.904674791696291</c:v>
                </c:pt>
                <c:pt idx="308">
                  <c:v>18.258523966964731</c:v>
                </c:pt>
                <c:pt idx="309">
                  <c:v>18.392993852543079</c:v>
                </c:pt>
                <c:pt idx="310">
                  <c:v>18.33759533508724</c:v>
                </c:pt>
                <c:pt idx="311">
                  <c:v>18.345693856220091</c:v>
                </c:pt>
                <c:pt idx="312">
                  <c:v>18.313251869952076</c:v>
                </c:pt>
                <c:pt idx="313">
                  <c:v>17.817306275661075</c:v>
                </c:pt>
                <c:pt idx="314">
                  <c:v>17.655150244878332</c:v>
                </c:pt>
                <c:pt idx="315">
                  <c:v>17.651852034334528</c:v>
                </c:pt>
                <c:pt idx="316">
                  <c:v>17.182088084441933</c:v>
                </c:pt>
                <c:pt idx="317">
                  <c:v>17.630519253147437</c:v>
                </c:pt>
                <c:pt idx="318">
                  <c:v>17.642206967502993</c:v>
                </c:pt>
                <c:pt idx="319">
                  <c:v>18.010394768906732</c:v>
                </c:pt>
                <c:pt idx="320">
                  <c:v>17.693766204086693</c:v>
                </c:pt>
                <c:pt idx="321">
                  <c:v>17.592126275094589</c:v>
                </c:pt>
                <c:pt idx="322">
                  <c:v>17.693844212550893</c:v>
                </c:pt>
                <c:pt idx="323">
                  <c:v>17.559908046946084</c:v>
                </c:pt>
                <c:pt idx="324">
                  <c:v>17.370309514351195</c:v>
                </c:pt>
                <c:pt idx="325">
                  <c:v>17.582028926468425</c:v>
                </c:pt>
                <c:pt idx="326">
                  <c:v>16.994441757743605</c:v>
                </c:pt>
                <c:pt idx="327">
                  <c:v>17.356554368009157</c:v>
                </c:pt>
                <c:pt idx="328">
                  <c:v>17.248913089377815</c:v>
                </c:pt>
                <c:pt idx="329">
                  <c:v>17.554764854670786</c:v>
                </c:pt>
                <c:pt idx="330">
                  <c:v>17.054595819954553</c:v>
                </c:pt>
                <c:pt idx="331">
                  <c:v>16.944440590339813</c:v>
                </c:pt>
                <c:pt idx="332">
                  <c:v>16.798084880604726</c:v>
                </c:pt>
                <c:pt idx="333">
                  <c:v>16.528188121540893</c:v>
                </c:pt>
                <c:pt idx="334">
                  <c:v>15.90708080281842</c:v>
                </c:pt>
                <c:pt idx="335">
                  <c:v>16.30059470610345</c:v>
                </c:pt>
                <c:pt idx="336">
                  <c:v>16.654169793401589</c:v>
                </c:pt>
                <c:pt idx="337">
                  <c:v>16.073123774912823</c:v>
                </c:pt>
                <c:pt idx="338">
                  <c:v>16.140873181290026</c:v>
                </c:pt>
                <c:pt idx="339">
                  <c:v>16.325447563217228</c:v>
                </c:pt>
                <c:pt idx="340">
                  <c:v>16.181470303807327</c:v>
                </c:pt>
                <c:pt idx="341">
                  <c:v>16.09855101463463</c:v>
                </c:pt>
                <c:pt idx="342">
                  <c:v>15.770024394494644</c:v>
                </c:pt>
                <c:pt idx="343">
                  <c:v>15.742028670922883</c:v>
                </c:pt>
                <c:pt idx="344">
                  <c:v>15.70754919755073</c:v>
                </c:pt>
                <c:pt idx="345">
                  <c:v>15.548013890001927</c:v>
                </c:pt>
                <c:pt idx="346">
                  <c:v>15.302064700071604</c:v>
                </c:pt>
                <c:pt idx="347">
                  <c:v>15.295530404346067</c:v>
                </c:pt>
                <c:pt idx="348">
                  <c:v>15.192365300752433</c:v>
                </c:pt>
                <c:pt idx="349">
                  <c:v>15.002364306410637</c:v>
                </c:pt>
                <c:pt idx="350">
                  <c:v>14.911339879838636</c:v>
                </c:pt>
                <c:pt idx="351">
                  <c:v>14.936057293443122</c:v>
                </c:pt>
                <c:pt idx="352">
                  <c:v>15.250470905507902</c:v>
                </c:pt>
                <c:pt idx="353">
                  <c:v>14.934198619759432</c:v>
                </c:pt>
                <c:pt idx="354">
                  <c:v>14.92370080299089</c:v>
                </c:pt>
                <c:pt idx="355">
                  <c:v>15.178504814081277</c:v>
                </c:pt>
                <c:pt idx="356">
                  <c:v>15.706534165104227</c:v>
                </c:pt>
                <c:pt idx="357">
                  <c:v>15.735463716123663</c:v>
                </c:pt>
                <c:pt idx="358">
                  <c:v>15.755159301157066</c:v>
                </c:pt>
                <c:pt idx="359">
                  <c:v>15.600355914167624</c:v>
                </c:pt>
                <c:pt idx="360">
                  <c:v>15.689223581473591</c:v>
                </c:pt>
              </c:numCache>
            </c:numRef>
          </c:val>
          <c:extLst xmlns:c16r2="http://schemas.microsoft.com/office/drawing/2015/06/chart">
            <c:ext xmlns:c16="http://schemas.microsoft.com/office/drawing/2014/chart" uri="{C3380CC4-5D6E-409C-BE32-E72D297353CC}">
              <c16:uniqueId val="{00000000-0535-4B13-A354-87A7DF7E8653}"/>
            </c:ext>
          </c:extLst>
        </c:ser>
        <c:dLbls/>
        <c:marker val="1"/>
        <c:axId val="218419200"/>
        <c:axId val="218421120"/>
      </c:lineChart>
      <c:dateAx>
        <c:axId val="218419200"/>
        <c:scaling>
          <c:orientation val="minMax"/>
          <c:max val="43404"/>
        </c:scaling>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Source: NAR Existing Home Sales and U.S. Census New Residential Construction</a:t>
                </a:r>
              </a:p>
            </c:rich>
          </c:tx>
          <c:layout/>
          <c:spPr>
            <a:noFill/>
            <a:ln>
              <a:noFill/>
            </a:ln>
            <a:effectLst/>
          </c:spPr>
        </c:title>
        <c:numFmt formatCode="mmm\-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421120"/>
        <c:crosses val="autoZero"/>
        <c:auto val="1"/>
        <c:lblOffset val="100"/>
        <c:baseTimeUnit val="days"/>
        <c:majorUnit val="20"/>
        <c:majorTimeUnit val="months"/>
      </c:dateAx>
      <c:valAx>
        <c:axId val="218421120"/>
        <c:scaling>
          <c:orientation val="minMax"/>
        </c:scaling>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Inventory per 1,000 Households</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419200"/>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7124649155669703E-2"/>
          <c:y val="6.515782232016884E-2"/>
          <c:w val="0.82815733263448199"/>
          <c:h val="0.80464500180734833"/>
        </c:manualLayout>
      </c:layout>
      <c:lineChart>
        <c:grouping val="standard"/>
        <c:ser>
          <c:idx val="0"/>
          <c:order val="0"/>
          <c:tx>
            <c:strRef>
              <c:f>Sheet1!$B$1</c:f>
              <c:strCache>
                <c:ptCount val="1"/>
                <c:pt idx="0">
                  <c:v>Series 1</c:v>
                </c:pt>
              </c:strCache>
            </c:strRef>
          </c:tx>
          <c:spPr>
            <a:ln w="28575" cap="rnd">
              <a:solidFill>
                <a:srgbClr val="0070C0"/>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Sheet1!$B$2:$B$241</c:f>
              <c:numCache>
                <c:formatCode>0.0%</c:formatCode>
                <c:ptCount val="240"/>
                <c:pt idx="0">
                  <c:v>4.0000000000000008E-2</c:v>
                </c:pt>
                <c:pt idx="1">
                  <c:v>4.1000000000000002E-2</c:v>
                </c:pt>
                <c:pt idx="2">
                  <c:v>4.0000000000000008E-2</c:v>
                </c:pt>
                <c:pt idx="3">
                  <c:v>3.7999999999999999E-2</c:v>
                </c:pt>
                <c:pt idx="4">
                  <c:v>4.0000000000000008E-2</c:v>
                </c:pt>
                <c:pt idx="5">
                  <c:v>4.0000000000000008E-2</c:v>
                </c:pt>
                <c:pt idx="6">
                  <c:v>4.0000000000000008E-2</c:v>
                </c:pt>
                <c:pt idx="7">
                  <c:v>4.1000000000000002E-2</c:v>
                </c:pt>
                <c:pt idx="8">
                  <c:v>3.9000000000000007E-2</c:v>
                </c:pt>
                <c:pt idx="9">
                  <c:v>3.9000000000000007E-2</c:v>
                </c:pt>
                <c:pt idx="10">
                  <c:v>3.9000000000000007E-2</c:v>
                </c:pt>
                <c:pt idx="11">
                  <c:v>3.9000000000000007E-2</c:v>
                </c:pt>
                <c:pt idx="12">
                  <c:v>4.200000000000001E-2</c:v>
                </c:pt>
                <c:pt idx="13">
                  <c:v>4.200000000000001E-2</c:v>
                </c:pt>
                <c:pt idx="14">
                  <c:v>4.3000000000000003E-2</c:v>
                </c:pt>
                <c:pt idx="15">
                  <c:v>4.4000000000000011E-2</c:v>
                </c:pt>
                <c:pt idx="16">
                  <c:v>4.3000000000000003E-2</c:v>
                </c:pt>
                <c:pt idx="17">
                  <c:v>4.5000000000000005E-2</c:v>
                </c:pt>
                <c:pt idx="18">
                  <c:v>4.5999999999999999E-2</c:v>
                </c:pt>
                <c:pt idx="19">
                  <c:v>4.9000000000000009E-2</c:v>
                </c:pt>
                <c:pt idx="20">
                  <c:v>0.05</c:v>
                </c:pt>
                <c:pt idx="21">
                  <c:v>5.3000000000000005E-2</c:v>
                </c:pt>
                <c:pt idx="22">
                  <c:v>5.5000000000000007E-2</c:v>
                </c:pt>
                <c:pt idx="23">
                  <c:v>5.7000000000000009E-2</c:v>
                </c:pt>
                <c:pt idx="24">
                  <c:v>5.7000000000000009E-2</c:v>
                </c:pt>
                <c:pt idx="25">
                  <c:v>5.7000000000000009E-2</c:v>
                </c:pt>
                <c:pt idx="26">
                  <c:v>5.7000000000000009E-2</c:v>
                </c:pt>
                <c:pt idx="27">
                  <c:v>5.9000000000000011E-2</c:v>
                </c:pt>
                <c:pt idx="28">
                  <c:v>5.8000000000000003E-2</c:v>
                </c:pt>
                <c:pt idx="29">
                  <c:v>5.8000000000000003E-2</c:v>
                </c:pt>
                <c:pt idx="30">
                  <c:v>5.8000000000000003E-2</c:v>
                </c:pt>
                <c:pt idx="31">
                  <c:v>5.7000000000000009E-2</c:v>
                </c:pt>
                <c:pt idx="32">
                  <c:v>5.7000000000000009E-2</c:v>
                </c:pt>
                <c:pt idx="33">
                  <c:v>5.7000000000000009E-2</c:v>
                </c:pt>
                <c:pt idx="34">
                  <c:v>5.9000000000000011E-2</c:v>
                </c:pt>
                <c:pt idx="35">
                  <c:v>6.0000000000000005E-2</c:v>
                </c:pt>
                <c:pt idx="36">
                  <c:v>5.8000000000000003E-2</c:v>
                </c:pt>
                <c:pt idx="37">
                  <c:v>5.9000000000000011E-2</c:v>
                </c:pt>
                <c:pt idx="38">
                  <c:v>5.9000000000000011E-2</c:v>
                </c:pt>
                <c:pt idx="39">
                  <c:v>6.0000000000000005E-2</c:v>
                </c:pt>
                <c:pt idx="40">
                  <c:v>6.1000000000000006E-2</c:v>
                </c:pt>
                <c:pt idx="41">
                  <c:v>6.3E-2</c:v>
                </c:pt>
                <c:pt idx="42">
                  <c:v>6.2000000000000006E-2</c:v>
                </c:pt>
                <c:pt idx="43">
                  <c:v>6.1000000000000006E-2</c:v>
                </c:pt>
                <c:pt idx="44">
                  <c:v>6.1000000000000006E-2</c:v>
                </c:pt>
                <c:pt idx="45">
                  <c:v>6.0000000000000005E-2</c:v>
                </c:pt>
                <c:pt idx="46">
                  <c:v>5.8000000000000003E-2</c:v>
                </c:pt>
                <c:pt idx="47">
                  <c:v>5.7000000000000009E-2</c:v>
                </c:pt>
                <c:pt idx="48">
                  <c:v>5.7000000000000009E-2</c:v>
                </c:pt>
                <c:pt idx="49">
                  <c:v>5.5999999999999994E-2</c:v>
                </c:pt>
                <c:pt idx="50">
                  <c:v>5.8000000000000003E-2</c:v>
                </c:pt>
                <c:pt idx="51">
                  <c:v>5.5999999999999994E-2</c:v>
                </c:pt>
                <c:pt idx="52">
                  <c:v>5.5999999999999994E-2</c:v>
                </c:pt>
                <c:pt idx="53">
                  <c:v>5.5999999999999994E-2</c:v>
                </c:pt>
                <c:pt idx="54">
                  <c:v>5.5000000000000007E-2</c:v>
                </c:pt>
                <c:pt idx="55">
                  <c:v>5.400000000000002E-2</c:v>
                </c:pt>
                <c:pt idx="56">
                  <c:v>5.400000000000002E-2</c:v>
                </c:pt>
                <c:pt idx="57">
                  <c:v>5.5000000000000007E-2</c:v>
                </c:pt>
                <c:pt idx="58">
                  <c:v>5.400000000000002E-2</c:v>
                </c:pt>
                <c:pt idx="59">
                  <c:v>5.400000000000002E-2</c:v>
                </c:pt>
                <c:pt idx="60">
                  <c:v>5.3000000000000005E-2</c:v>
                </c:pt>
                <c:pt idx="61">
                  <c:v>5.400000000000002E-2</c:v>
                </c:pt>
                <c:pt idx="62">
                  <c:v>5.2000000000000018E-2</c:v>
                </c:pt>
                <c:pt idx="63">
                  <c:v>5.2000000000000018E-2</c:v>
                </c:pt>
                <c:pt idx="64">
                  <c:v>5.1000000000000004E-2</c:v>
                </c:pt>
                <c:pt idx="65">
                  <c:v>0.05</c:v>
                </c:pt>
                <c:pt idx="66">
                  <c:v>0.05</c:v>
                </c:pt>
                <c:pt idx="67">
                  <c:v>4.9000000000000009E-2</c:v>
                </c:pt>
                <c:pt idx="68">
                  <c:v>0.05</c:v>
                </c:pt>
                <c:pt idx="69">
                  <c:v>0.05</c:v>
                </c:pt>
                <c:pt idx="70">
                  <c:v>0.05</c:v>
                </c:pt>
                <c:pt idx="71">
                  <c:v>4.9000000000000009E-2</c:v>
                </c:pt>
                <c:pt idx="72">
                  <c:v>4.7000000000000007E-2</c:v>
                </c:pt>
                <c:pt idx="73">
                  <c:v>4.8000000000000001E-2</c:v>
                </c:pt>
                <c:pt idx="74">
                  <c:v>4.7000000000000007E-2</c:v>
                </c:pt>
                <c:pt idx="75">
                  <c:v>4.7000000000000007E-2</c:v>
                </c:pt>
                <c:pt idx="76">
                  <c:v>4.5999999999999999E-2</c:v>
                </c:pt>
                <c:pt idx="77">
                  <c:v>4.5999999999999999E-2</c:v>
                </c:pt>
                <c:pt idx="78">
                  <c:v>4.7000000000000007E-2</c:v>
                </c:pt>
                <c:pt idx="79">
                  <c:v>4.7000000000000007E-2</c:v>
                </c:pt>
                <c:pt idx="80">
                  <c:v>4.5000000000000005E-2</c:v>
                </c:pt>
                <c:pt idx="81">
                  <c:v>4.4000000000000011E-2</c:v>
                </c:pt>
                <c:pt idx="82">
                  <c:v>4.5000000000000005E-2</c:v>
                </c:pt>
                <c:pt idx="83">
                  <c:v>4.4000000000000011E-2</c:v>
                </c:pt>
                <c:pt idx="84">
                  <c:v>4.5999999999999999E-2</c:v>
                </c:pt>
                <c:pt idx="85">
                  <c:v>4.5000000000000005E-2</c:v>
                </c:pt>
                <c:pt idx="86">
                  <c:v>4.4000000000000011E-2</c:v>
                </c:pt>
                <c:pt idx="87">
                  <c:v>4.5000000000000005E-2</c:v>
                </c:pt>
                <c:pt idx="88">
                  <c:v>4.4000000000000011E-2</c:v>
                </c:pt>
                <c:pt idx="89">
                  <c:v>4.5999999999999999E-2</c:v>
                </c:pt>
                <c:pt idx="90">
                  <c:v>4.7000000000000007E-2</c:v>
                </c:pt>
                <c:pt idx="91">
                  <c:v>4.5999999999999999E-2</c:v>
                </c:pt>
                <c:pt idx="92">
                  <c:v>4.7000000000000007E-2</c:v>
                </c:pt>
                <c:pt idx="93">
                  <c:v>4.7000000000000007E-2</c:v>
                </c:pt>
                <c:pt idx="94">
                  <c:v>4.7000000000000007E-2</c:v>
                </c:pt>
                <c:pt idx="95">
                  <c:v>0.05</c:v>
                </c:pt>
                <c:pt idx="96">
                  <c:v>0.05</c:v>
                </c:pt>
                <c:pt idx="97">
                  <c:v>4.9000000000000009E-2</c:v>
                </c:pt>
                <c:pt idx="98">
                  <c:v>5.1000000000000004E-2</c:v>
                </c:pt>
                <c:pt idx="99">
                  <c:v>0.05</c:v>
                </c:pt>
                <c:pt idx="100">
                  <c:v>5.400000000000002E-2</c:v>
                </c:pt>
                <c:pt idx="101">
                  <c:v>5.5999999999999994E-2</c:v>
                </c:pt>
                <c:pt idx="102">
                  <c:v>5.8000000000000003E-2</c:v>
                </c:pt>
                <c:pt idx="103">
                  <c:v>6.1000000000000006E-2</c:v>
                </c:pt>
                <c:pt idx="104">
                  <c:v>6.1000000000000006E-2</c:v>
                </c:pt>
                <c:pt idx="105">
                  <c:v>6.5000000000000002E-2</c:v>
                </c:pt>
                <c:pt idx="106">
                  <c:v>6.8000000000000019E-2</c:v>
                </c:pt>
                <c:pt idx="107">
                  <c:v>7.3000000000000009E-2</c:v>
                </c:pt>
                <c:pt idx="108">
                  <c:v>7.8000000000000014E-2</c:v>
                </c:pt>
                <c:pt idx="109">
                  <c:v>8.3000000000000018E-2</c:v>
                </c:pt>
                <c:pt idx="110">
                  <c:v>8.7000000000000022E-2</c:v>
                </c:pt>
                <c:pt idx="111">
                  <c:v>9.0000000000000011E-2</c:v>
                </c:pt>
                <c:pt idx="112">
                  <c:v>9.4000000000000014E-2</c:v>
                </c:pt>
                <c:pt idx="113">
                  <c:v>9.5000000000000015E-2</c:v>
                </c:pt>
                <c:pt idx="114">
                  <c:v>9.5000000000000015E-2</c:v>
                </c:pt>
                <c:pt idx="115">
                  <c:v>9.6000000000000002E-2</c:v>
                </c:pt>
                <c:pt idx="116">
                  <c:v>9.8000000000000018E-2</c:v>
                </c:pt>
                <c:pt idx="117">
                  <c:v>0.1</c:v>
                </c:pt>
                <c:pt idx="118">
                  <c:v>9.9000000000000019E-2</c:v>
                </c:pt>
                <c:pt idx="119">
                  <c:v>9.9000000000000019E-2</c:v>
                </c:pt>
                <c:pt idx="120">
                  <c:v>9.8000000000000018E-2</c:v>
                </c:pt>
                <c:pt idx="121">
                  <c:v>9.8000000000000018E-2</c:v>
                </c:pt>
                <c:pt idx="122">
                  <c:v>9.9000000000000019E-2</c:v>
                </c:pt>
                <c:pt idx="123">
                  <c:v>9.9000000000000019E-2</c:v>
                </c:pt>
                <c:pt idx="124">
                  <c:v>9.6000000000000002E-2</c:v>
                </c:pt>
                <c:pt idx="125">
                  <c:v>9.4000000000000014E-2</c:v>
                </c:pt>
                <c:pt idx="126">
                  <c:v>9.4000000000000014E-2</c:v>
                </c:pt>
                <c:pt idx="127">
                  <c:v>9.5000000000000015E-2</c:v>
                </c:pt>
                <c:pt idx="128">
                  <c:v>9.5000000000000015E-2</c:v>
                </c:pt>
                <c:pt idx="129">
                  <c:v>9.4000000000000014E-2</c:v>
                </c:pt>
                <c:pt idx="130">
                  <c:v>9.8000000000000018E-2</c:v>
                </c:pt>
                <c:pt idx="131">
                  <c:v>9.3000000000000041E-2</c:v>
                </c:pt>
                <c:pt idx="132">
                  <c:v>9.1000000000000025E-2</c:v>
                </c:pt>
                <c:pt idx="133">
                  <c:v>9.0000000000000011E-2</c:v>
                </c:pt>
                <c:pt idx="134">
                  <c:v>9.0000000000000011E-2</c:v>
                </c:pt>
                <c:pt idx="135">
                  <c:v>9.1000000000000025E-2</c:v>
                </c:pt>
                <c:pt idx="136">
                  <c:v>9.0000000000000011E-2</c:v>
                </c:pt>
                <c:pt idx="137">
                  <c:v>9.1000000000000025E-2</c:v>
                </c:pt>
                <c:pt idx="138">
                  <c:v>9.0000000000000011E-2</c:v>
                </c:pt>
                <c:pt idx="139">
                  <c:v>9.0000000000000011E-2</c:v>
                </c:pt>
                <c:pt idx="140">
                  <c:v>9.0000000000000011E-2</c:v>
                </c:pt>
                <c:pt idx="141">
                  <c:v>8.8000000000000037E-2</c:v>
                </c:pt>
                <c:pt idx="142">
                  <c:v>8.6000000000000021E-2</c:v>
                </c:pt>
                <c:pt idx="143">
                  <c:v>8.5000000000000006E-2</c:v>
                </c:pt>
                <c:pt idx="144">
                  <c:v>8.3000000000000018E-2</c:v>
                </c:pt>
                <c:pt idx="145">
                  <c:v>8.3000000000000018E-2</c:v>
                </c:pt>
                <c:pt idx="146">
                  <c:v>8.2000000000000017E-2</c:v>
                </c:pt>
                <c:pt idx="147">
                  <c:v>8.2000000000000017E-2</c:v>
                </c:pt>
                <c:pt idx="148">
                  <c:v>8.2000000000000017E-2</c:v>
                </c:pt>
                <c:pt idx="149">
                  <c:v>8.2000000000000017E-2</c:v>
                </c:pt>
                <c:pt idx="150">
                  <c:v>8.2000000000000017E-2</c:v>
                </c:pt>
                <c:pt idx="151">
                  <c:v>8.1000000000000003E-2</c:v>
                </c:pt>
                <c:pt idx="152">
                  <c:v>7.8000000000000014E-2</c:v>
                </c:pt>
                <c:pt idx="153">
                  <c:v>7.8000000000000014E-2</c:v>
                </c:pt>
                <c:pt idx="154">
                  <c:v>7.6999999999999999E-2</c:v>
                </c:pt>
                <c:pt idx="155">
                  <c:v>7.9000000000000015E-2</c:v>
                </c:pt>
                <c:pt idx="156">
                  <c:v>8.0000000000000016E-2</c:v>
                </c:pt>
                <c:pt idx="157">
                  <c:v>7.6999999999999999E-2</c:v>
                </c:pt>
                <c:pt idx="158">
                  <c:v>7.5000000000000011E-2</c:v>
                </c:pt>
                <c:pt idx="159">
                  <c:v>7.5999999999999998E-2</c:v>
                </c:pt>
                <c:pt idx="160">
                  <c:v>7.5000000000000011E-2</c:v>
                </c:pt>
                <c:pt idx="161">
                  <c:v>7.5000000000000011E-2</c:v>
                </c:pt>
                <c:pt idx="162">
                  <c:v>7.3000000000000009E-2</c:v>
                </c:pt>
                <c:pt idx="163">
                  <c:v>7.2000000000000022E-2</c:v>
                </c:pt>
                <c:pt idx="164">
                  <c:v>7.2000000000000022E-2</c:v>
                </c:pt>
                <c:pt idx="165">
                  <c:v>7.2000000000000022E-2</c:v>
                </c:pt>
                <c:pt idx="166">
                  <c:v>6.900000000000002E-2</c:v>
                </c:pt>
                <c:pt idx="167">
                  <c:v>6.7000000000000004E-2</c:v>
                </c:pt>
                <c:pt idx="168">
                  <c:v>6.6000000000000003E-2</c:v>
                </c:pt>
                <c:pt idx="169">
                  <c:v>6.7000000000000004E-2</c:v>
                </c:pt>
                <c:pt idx="170">
                  <c:v>6.7000000000000004E-2</c:v>
                </c:pt>
                <c:pt idx="171">
                  <c:v>6.3E-2</c:v>
                </c:pt>
                <c:pt idx="172">
                  <c:v>6.3E-2</c:v>
                </c:pt>
                <c:pt idx="173">
                  <c:v>6.1000000000000006E-2</c:v>
                </c:pt>
                <c:pt idx="174">
                  <c:v>6.2000000000000006E-2</c:v>
                </c:pt>
                <c:pt idx="175">
                  <c:v>6.2000000000000006E-2</c:v>
                </c:pt>
                <c:pt idx="176">
                  <c:v>5.9000000000000011E-2</c:v>
                </c:pt>
                <c:pt idx="177">
                  <c:v>5.7000000000000009E-2</c:v>
                </c:pt>
                <c:pt idx="178">
                  <c:v>5.8000000000000003E-2</c:v>
                </c:pt>
                <c:pt idx="179">
                  <c:v>5.5999999999999994E-2</c:v>
                </c:pt>
                <c:pt idx="180">
                  <c:v>5.7000000000000009E-2</c:v>
                </c:pt>
                <c:pt idx="181">
                  <c:v>5.5000000000000007E-2</c:v>
                </c:pt>
                <c:pt idx="182">
                  <c:v>5.5000000000000007E-2</c:v>
                </c:pt>
                <c:pt idx="183">
                  <c:v>5.400000000000002E-2</c:v>
                </c:pt>
                <c:pt idx="184">
                  <c:v>5.5000000000000007E-2</c:v>
                </c:pt>
                <c:pt idx="185">
                  <c:v>5.3000000000000005E-2</c:v>
                </c:pt>
                <c:pt idx="186">
                  <c:v>5.2000000000000018E-2</c:v>
                </c:pt>
                <c:pt idx="187">
                  <c:v>5.1000000000000004E-2</c:v>
                </c:pt>
                <c:pt idx="188">
                  <c:v>0.05</c:v>
                </c:pt>
                <c:pt idx="189">
                  <c:v>0.05</c:v>
                </c:pt>
                <c:pt idx="190">
                  <c:v>0.05</c:v>
                </c:pt>
                <c:pt idx="191">
                  <c:v>0.05</c:v>
                </c:pt>
                <c:pt idx="192">
                  <c:v>4.9000000000000009E-2</c:v>
                </c:pt>
                <c:pt idx="193">
                  <c:v>4.9000000000000009E-2</c:v>
                </c:pt>
                <c:pt idx="194">
                  <c:v>0.05</c:v>
                </c:pt>
                <c:pt idx="195">
                  <c:v>0.05</c:v>
                </c:pt>
                <c:pt idx="196">
                  <c:v>4.7000000000000007E-2</c:v>
                </c:pt>
                <c:pt idx="197">
                  <c:v>4.9000000000000009E-2</c:v>
                </c:pt>
                <c:pt idx="198">
                  <c:v>4.9000000000000009E-2</c:v>
                </c:pt>
                <c:pt idx="199">
                  <c:v>4.9000000000000009E-2</c:v>
                </c:pt>
                <c:pt idx="200">
                  <c:v>0.05</c:v>
                </c:pt>
                <c:pt idx="201">
                  <c:v>4.9000000000000009E-2</c:v>
                </c:pt>
                <c:pt idx="202">
                  <c:v>4.5999999999999999E-2</c:v>
                </c:pt>
                <c:pt idx="203">
                  <c:v>4.7000000000000007E-2</c:v>
                </c:pt>
                <c:pt idx="204">
                  <c:v>4.8000000000000001E-2</c:v>
                </c:pt>
                <c:pt idx="205">
                  <c:v>4.7000000000000007E-2</c:v>
                </c:pt>
                <c:pt idx="206">
                  <c:v>4.5000000000000005E-2</c:v>
                </c:pt>
                <c:pt idx="207">
                  <c:v>4.4000000000000011E-2</c:v>
                </c:pt>
                <c:pt idx="208">
                  <c:v>4.3000000000000003E-2</c:v>
                </c:pt>
                <c:pt idx="209">
                  <c:v>4.3000000000000003E-2</c:v>
                </c:pt>
                <c:pt idx="210">
                  <c:v>4.3000000000000003E-2</c:v>
                </c:pt>
                <c:pt idx="211">
                  <c:v>4.4000000000000011E-2</c:v>
                </c:pt>
                <c:pt idx="212">
                  <c:v>4.200000000000001E-2</c:v>
                </c:pt>
                <c:pt idx="213">
                  <c:v>4.1000000000000002E-2</c:v>
                </c:pt>
                <c:pt idx="214">
                  <c:v>4.1000000000000002E-2</c:v>
                </c:pt>
                <c:pt idx="215">
                  <c:v>4.1000000000000002E-2</c:v>
                </c:pt>
                <c:pt idx="216">
                  <c:v>4.1000000000000002E-2</c:v>
                </c:pt>
                <c:pt idx="217">
                  <c:v>4.1000000000000002E-2</c:v>
                </c:pt>
                <c:pt idx="218">
                  <c:v>4.1000000000000002E-2</c:v>
                </c:pt>
                <c:pt idx="219">
                  <c:v>3.9000000000000007E-2</c:v>
                </c:pt>
                <c:pt idx="220">
                  <c:v>3.7999999999999999E-2</c:v>
                </c:pt>
                <c:pt idx="221">
                  <c:v>4.0000000000000008E-2</c:v>
                </c:pt>
                <c:pt idx="222">
                  <c:v>3.9000000000000007E-2</c:v>
                </c:pt>
                <c:pt idx="223">
                  <c:v>3.9000000000000007E-2</c:v>
                </c:pt>
                <c:pt idx="224">
                  <c:v>3.7000000000000012E-2</c:v>
                </c:pt>
                <c:pt idx="225">
                  <c:v>3.7000000000000012E-2</c:v>
                </c:pt>
              </c:numCache>
            </c:numRef>
          </c:val>
          <c:extLst xmlns:c16r2="http://schemas.microsoft.com/office/drawing/2015/06/chart">
            <c:ext xmlns:c16="http://schemas.microsoft.com/office/drawing/2014/chart" uri="{C3380CC4-5D6E-409C-BE32-E72D297353CC}">
              <c16:uniqueId val="{00000000-E952-4FEA-86D6-EEFFCA74D693}"/>
            </c:ext>
          </c:extLst>
        </c:ser>
        <c:ser>
          <c:idx val="1"/>
          <c:order val="1"/>
          <c:tx>
            <c:strRef>
              <c:f>Sheet1!$C$1</c:f>
              <c:strCache>
                <c:ptCount val="1"/>
                <c:pt idx="0">
                  <c:v>Forecast</c:v>
                </c:pt>
              </c:strCache>
            </c:strRef>
          </c:tx>
          <c:spPr>
            <a:ln w="28575" cap="rnd">
              <a:solidFill>
                <a:srgbClr val="00B050"/>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Sheet1!$C$2:$C$241</c:f>
              <c:numCache>
                <c:formatCode>General</c:formatCode>
                <c:ptCount val="240"/>
                <c:pt idx="225" formatCode="0.0%">
                  <c:v>3.6999999999999998E-2</c:v>
                </c:pt>
                <c:pt idx="226" formatCode="0.0%">
                  <c:v>3.6333333333333342E-2</c:v>
                </c:pt>
                <c:pt idx="227" formatCode="0.0%">
                  <c:v>3.5666666666666666E-2</c:v>
                </c:pt>
                <c:pt idx="228" formatCode="0.0%">
                  <c:v>3.500000000000001E-2</c:v>
                </c:pt>
                <c:pt idx="229" formatCode="0.0%">
                  <c:v>3.4666666666666672E-2</c:v>
                </c:pt>
                <c:pt idx="230" formatCode="0.0%">
                  <c:v>3.4333333333333341E-2</c:v>
                </c:pt>
                <c:pt idx="231" formatCode="0.0%">
                  <c:v>3.4000000000000002E-2</c:v>
                </c:pt>
                <c:pt idx="232" formatCode="0.0%">
                  <c:v>3.4000000000000002E-2</c:v>
                </c:pt>
                <c:pt idx="233" formatCode="0.0%">
                  <c:v>3.4000000000000002E-2</c:v>
                </c:pt>
                <c:pt idx="234" formatCode="0.0%">
                  <c:v>3.4000000000000002E-2</c:v>
                </c:pt>
                <c:pt idx="235" formatCode="0.0%">
                  <c:v>3.4000000000000002E-2</c:v>
                </c:pt>
                <c:pt idx="236" formatCode="0.0%">
                  <c:v>3.4000000000000002E-2</c:v>
                </c:pt>
                <c:pt idx="237" formatCode="0.0%">
                  <c:v>3.4000000000000002E-2</c:v>
                </c:pt>
                <c:pt idx="238" formatCode="0.0%">
                  <c:v>3.4000000000000002E-2</c:v>
                </c:pt>
                <c:pt idx="239" formatCode="0.0%">
                  <c:v>3.4000000000000002E-2</c:v>
                </c:pt>
              </c:numCache>
            </c:numRef>
          </c:val>
          <c:extLst xmlns:c16r2="http://schemas.microsoft.com/office/drawing/2015/06/chart">
            <c:ext xmlns:c16="http://schemas.microsoft.com/office/drawing/2014/chart" uri="{C3380CC4-5D6E-409C-BE32-E72D297353CC}">
              <c16:uniqueId val="{00000000-3217-415C-9109-A4CAD113735C}"/>
            </c:ext>
          </c:extLst>
        </c:ser>
        <c:ser>
          <c:idx val="2"/>
          <c:order val="2"/>
          <c:tx>
            <c:strRef>
              <c:f>Sheet1!$D$1</c:f>
              <c:strCache>
                <c:ptCount val="1"/>
                <c:pt idx="0">
                  <c:v>Column1</c:v>
                </c:pt>
              </c:strCache>
            </c:strRef>
          </c:tx>
          <c:spPr>
            <a:ln w="28575" cap="rnd">
              <a:solidFill>
                <a:schemeClr val="accent3"/>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Sheet1!$D$2:$D$241</c:f>
              <c:numCache>
                <c:formatCode>General</c:formatCode>
                <c:ptCount val="240"/>
              </c:numCache>
            </c:numRef>
          </c:val>
          <c:extLst xmlns:c16r2="http://schemas.microsoft.com/office/drawing/2015/06/chart">
            <c:ext xmlns:c16="http://schemas.microsoft.com/office/drawing/2014/chart" uri="{C3380CC4-5D6E-409C-BE32-E72D297353CC}">
              <c16:uniqueId val="{00000000-D8D4-4ABC-ABFE-F86783C34ACC}"/>
            </c:ext>
          </c:extLst>
        </c:ser>
        <c:dLbls/>
        <c:marker val="1"/>
        <c:axId val="150063360"/>
        <c:axId val="117919744"/>
      </c:lineChart>
      <c:dateAx>
        <c:axId val="150063360"/>
        <c:scaling>
          <c:orientation val="minMax"/>
        </c:scaling>
        <c:axPos val="b"/>
        <c:numFmt formatCode="[$-409]mmm\-yy;@" sourceLinked="0"/>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Century Gothic" panose="020B0502020202020204" pitchFamily="34" charset="0"/>
                <a:ea typeface="+mn-ea"/>
                <a:cs typeface="+mn-cs"/>
              </a:defRPr>
            </a:pPr>
            <a:endParaRPr lang="en-US"/>
          </a:p>
        </c:txPr>
        <c:crossAx val="117919744"/>
        <c:crosses val="autoZero"/>
        <c:auto val="1"/>
        <c:lblOffset val="100"/>
        <c:baseTimeUnit val="months"/>
        <c:majorUnit val="47"/>
        <c:majorTimeUnit val="months"/>
      </c:dateAx>
      <c:valAx>
        <c:axId val="117919744"/>
        <c:scaling>
          <c:orientation val="minMax"/>
          <c:max val="0.1"/>
          <c:min val="3.0000000000000009E-2"/>
        </c:scaling>
        <c:axPos val="l"/>
        <c:numFmt formatCode="0%" sourceLinked="0"/>
        <c:tickLblPos val="nextTo"/>
        <c:spPr>
          <a:noFill/>
          <a:ln>
            <a:solidFill>
              <a:srgbClr val="0070C0"/>
            </a:solidFill>
          </a:ln>
          <a:effectLst/>
        </c:spPr>
        <c:txPr>
          <a:bodyPr rot="-60000000" spcFirstLastPara="1" vertOverflow="ellipsis" vert="horz" wrap="square" anchor="ctr" anchorCtr="1"/>
          <a:lstStyle/>
          <a:p>
            <a:pPr algn="ctr">
              <a:defRPr sz="1200" b="0" i="0" u="none" strike="noStrike" kern="1200" baseline="0">
                <a:solidFill>
                  <a:srgbClr val="3B3838"/>
                </a:solidFill>
                <a:latin typeface="Century Gothic" panose="020B0502020202020204" pitchFamily="34" charset="0"/>
                <a:ea typeface="+mn-ea"/>
                <a:cs typeface="+mn-cs"/>
              </a:defRPr>
            </a:pPr>
            <a:endParaRPr lang="en-US"/>
          </a:p>
        </c:txPr>
        <c:crossAx val="150063360"/>
        <c:crosses val="autoZero"/>
        <c:crossBetween val="between"/>
      </c:valAx>
      <c:spPr>
        <a:noFill/>
        <a:ln>
          <a:noFill/>
        </a:ln>
        <a:effectLst/>
      </c:spPr>
    </c:plotArea>
    <c:plotVisOnly val="1"/>
    <c:dispBlanksAs val="gap"/>
  </c:chart>
  <c:spPr>
    <a:noFill/>
    <a:ln>
      <a:noFill/>
    </a:ln>
    <a:effectLst/>
  </c:spPr>
  <c:txPr>
    <a:bodyPr/>
    <a:lstStyle/>
    <a:p>
      <a:pPr>
        <a:defRPr sz="1200">
          <a:latin typeface="Century Gothic" panose="020B0502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9949742519394702E-2"/>
          <c:y val="8.8977537568452517E-2"/>
          <c:w val="0.82892425759186139"/>
          <c:h val="0.78873671546429258"/>
        </c:manualLayout>
      </c:layout>
      <c:lineChart>
        <c:grouping val="standard"/>
        <c:ser>
          <c:idx val="1"/>
          <c:order val="0"/>
          <c:tx>
            <c:strRef>
              <c:f>Sheet1!$D$1</c:f>
              <c:strCache>
                <c:ptCount val="1"/>
                <c:pt idx="0">
                  <c:v>Fed Target</c:v>
                </c:pt>
              </c:strCache>
            </c:strRef>
          </c:tx>
          <c:spPr>
            <a:ln w="9525" cap="rnd">
              <a:solidFill>
                <a:schemeClr val="accent2">
                  <a:lumMod val="20000"/>
                  <a:lumOff val="80000"/>
                </a:schemeClr>
              </a:solidFill>
              <a:round/>
            </a:ln>
            <a:effectLst/>
          </c:spPr>
          <c:marker>
            <c:symbol val="none"/>
          </c:marker>
          <c:cat>
            <c:numRef>
              <c:f>Sheet1!$A$2:$A$239</c:f>
              <c:numCache>
                <c:formatCode>mmm\-yy</c:formatCode>
                <c:ptCount val="23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43770</c:v>
                </c:pt>
                <c:pt idx="237">
                  <c:v>43800</c:v>
                </c:pt>
              </c:numCache>
            </c:numRef>
          </c:cat>
          <c:val>
            <c:numRef>
              <c:f>Sheet1!$D$2:$D$239</c:f>
              <c:numCache>
                <c:formatCode>0.0%</c:formatCode>
                <c:ptCount val="238"/>
                <c:pt idx="0">
                  <c:v>2.0000000000000004E-2</c:v>
                </c:pt>
                <c:pt idx="1">
                  <c:v>2.0000000000000004E-2</c:v>
                </c:pt>
                <c:pt idx="2">
                  <c:v>2.0000000000000004E-2</c:v>
                </c:pt>
                <c:pt idx="3">
                  <c:v>2.0000000000000004E-2</c:v>
                </c:pt>
                <c:pt idx="4">
                  <c:v>2.0000000000000004E-2</c:v>
                </c:pt>
                <c:pt idx="5">
                  <c:v>2.0000000000000004E-2</c:v>
                </c:pt>
                <c:pt idx="6">
                  <c:v>2.0000000000000004E-2</c:v>
                </c:pt>
                <c:pt idx="7">
                  <c:v>2.0000000000000004E-2</c:v>
                </c:pt>
                <c:pt idx="8">
                  <c:v>2.0000000000000004E-2</c:v>
                </c:pt>
                <c:pt idx="9">
                  <c:v>2.0000000000000004E-2</c:v>
                </c:pt>
                <c:pt idx="10">
                  <c:v>2.0000000000000004E-2</c:v>
                </c:pt>
                <c:pt idx="11">
                  <c:v>2.0000000000000004E-2</c:v>
                </c:pt>
                <c:pt idx="12">
                  <c:v>2.0000000000000004E-2</c:v>
                </c:pt>
                <c:pt idx="13">
                  <c:v>2.0000000000000004E-2</c:v>
                </c:pt>
                <c:pt idx="14">
                  <c:v>2.0000000000000004E-2</c:v>
                </c:pt>
                <c:pt idx="15">
                  <c:v>2.0000000000000004E-2</c:v>
                </c:pt>
                <c:pt idx="16">
                  <c:v>2.0000000000000004E-2</c:v>
                </c:pt>
                <c:pt idx="17">
                  <c:v>2.0000000000000004E-2</c:v>
                </c:pt>
                <c:pt idx="18">
                  <c:v>2.0000000000000004E-2</c:v>
                </c:pt>
                <c:pt idx="19">
                  <c:v>2.0000000000000004E-2</c:v>
                </c:pt>
                <c:pt idx="20">
                  <c:v>2.0000000000000004E-2</c:v>
                </c:pt>
                <c:pt idx="21">
                  <c:v>2.0000000000000004E-2</c:v>
                </c:pt>
                <c:pt idx="22">
                  <c:v>2.0000000000000004E-2</c:v>
                </c:pt>
                <c:pt idx="23">
                  <c:v>2.0000000000000004E-2</c:v>
                </c:pt>
                <c:pt idx="24">
                  <c:v>2.0000000000000004E-2</c:v>
                </c:pt>
                <c:pt idx="25">
                  <c:v>2.0000000000000004E-2</c:v>
                </c:pt>
                <c:pt idx="26">
                  <c:v>2.0000000000000004E-2</c:v>
                </c:pt>
                <c:pt idx="27">
                  <c:v>2.0000000000000004E-2</c:v>
                </c:pt>
                <c:pt idx="28">
                  <c:v>2.0000000000000004E-2</c:v>
                </c:pt>
                <c:pt idx="29">
                  <c:v>2.0000000000000004E-2</c:v>
                </c:pt>
                <c:pt idx="30">
                  <c:v>2.0000000000000004E-2</c:v>
                </c:pt>
                <c:pt idx="31">
                  <c:v>2.0000000000000004E-2</c:v>
                </c:pt>
                <c:pt idx="32">
                  <c:v>2.0000000000000004E-2</c:v>
                </c:pt>
                <c:pt idx="33">
                  <c:v>2.0000000000000004E-2</c:v>
                </c:pt>
                <c:pt idx="34">
                  <c:v>2.0000000000000004E-2</c:v>
                </c:pt>
                <c:pt idx="35">
                  <c:v>2.0000000000000004E-2</c:v>
                </c:pt>
                <c:pt idx="36">
                  <c:v>2.0000000000000004E-2</c:v>
                </c:pt>
                <c:pt idx="37">
                  <c:v>2.0000000000000004E-2</c:v>
                </c:pt>
                <c:pt idx="38">
                  <c:v>2.0000000000000004E-2</c:v>
                </c:pt>
                <c:pt idx="39">
                  <c:v>2.0000000000000004E-2</c:v>
                </c:pt>
                <c:pt idx="40">
                  <c:v>2.0000000000000004E-2</c:v>
                </c:pt>
                <c:pt idx="41">
                  <c:v>2.0000000000000004E-2</c:v>
                </c:pt>
                <c:pt idx="42">
                  <c:v>2.0000000000000004E-2</c:v>
                </c:pt>
                <c:pt idx="43">
                  <c:v>2.0000000000000004E-2</c:v>
                </c:pt>
                <c:pt idx="44">
                  <c:v>2.0000000000000004E-2</c:v>
                </c:pt>
                <c:pt idx="45">
                  <c:v>2.0000000000000004E-2</c:v>
                </c:pt>
                <c:pt idx="46">
                  <c:v>2.0000000000000004E-2</c:v>
                </c:pt>
                <c:pt idx="47">
                  <c:v>2.0000000000000004E-2</c:v>
                </c:pt>
                <c:pt idx="48">
                  <c:v>2.0000000000000004E-2</c:v>
                </c:pt>
                <c:pt idx="49">
                  <c:v>2.0000000000000004E-2</c:v>
                </c:pt>
                <c:pt idx="50">
                  <c:v>2.0000000000000004E-2</c:v>
                </c:pt>
                <c:pt idx="51">
                  <c:v>2.0000000000000004E-2</c:v>
                </c:pt>
                <c:pt idx="52">
                  <c:v>2.0000000000000004E-2</c:v>
                </c:pt>
                <c:pt idx="53">
                  <c:v>2.0000000000000004E-2</c:v>
                </c:pt>
                <c:pt idx="54">
                  <c:v>2.0000000000000004E-2</c:v>
                </c:pt>
                <c:pt idx="55">
                  <c:v>2.0000000000000004E-2</c:v>
                </c:pt>
                <c:pt idx="56">
                  <c:v>2.0000000000000004E-2</c:v>
                </c:pt>
                <c:pt idx="57">
                  <c:v>2.0000000000000004E-2</c:v>
                </c:pt>
                <c:pt idx="58">
                  <c:v>2.0000000000000004E-2</c:v>
                </c:pt>
                <c:pt idx="59">
                  <c:v>2.0000000000000004E-2</c:v>
                </c:pt>
                <c:pt idx="60">
                  <c:v>2.0000000000000004E-2</c:v>
                </c:pt>
                <c:pt idx="61">
                  <c:v>2.0000000000000004E-2</c:v>
                </c:pt>
                <c:pt idx="62">
                  <c:v>2.0000000000000004E-2</c:v>
                </c:pt>
                <c:pt idx="63">
                  <c:v>2.0000000000000004E-2</c:v>
                </c:pt>
                <c:pt idx="64">
                  <c:v>2.0000000000000004E-2</c:v>
                </c:pt>
                <c:pt idx="65">
                  <c:v>2.0000000000000004E-2</c:v>
                </c:pt>
                <c:pt idx="66">
                  <c:v>2.0000000000000004E-2</c:v>
                </c:pt>
                <c:pt idx="67">
                  <c:v>2.0000000000000004E-2</c:v>
                </c:pt>
                <c:pt idx="68">
                  <c:v>2.0000000000000004E-2</c:v>
                </c:pt>
                <c:pt idx="69">
                  <c:v>2.0000000000000004E-2</c:v>
                </c:pt>
                <c:pt idx="70">
                  <c:v>2.0000000000000004E-2</c:v>
                </c:pt>
                <c:pt idx="71">
                  <c:v>2.0000000000000004E-2</c:v>
                </c:pt>
                <c:pt idx="72">
                  <c:v>2.0000000000000004E-2</c:v>
                </c:pt>
                <c:pt idx="73">
                  <c:v>2.0000000000000004E-2</c:v>
                </c:pt>
                <c:pt idx="74">
                  <c:v>2.0000000000000004E-2</c:v>
                </c:pt>
                <c:pt idx="75">
                  <c:v>2.0000000000000004E-2</c:v>
                </c:pt>
                <c:pt idx="76">
                  <c:v>2.0000000000000004E-2</c:v>
                </c:pt>
                <c:pt idx="77">
                  <c:v>2.0000000000000004E-2</c:v>
                </c:pt>
                <c:pt idx="78">
                  <c:v>2.0000000000000004E-2</c:v>
                </c:pt>
                <c:pt idx="79">
                  <c:v>2.0000000000000004E-2</c:v>
                </c:pt>
                <c:pt idx="80">
                  <c:v>2.0000000000000004E-2</c:v>
                </c:pt>
                <c:pt idx="81">
                  <c:v>2.0000000000000004E-2</c:v>
                </c:pt>
                <c:pt idx="82">
                  <c:v>2.0000000000000004E-2</c:v>
                </c:pt>
                <c:pt idx="83">
                  <c:v>2.0000000000000004E-2</c:v>
                </c:pt>
                <c:pt idx="84">
                  <c:v>2.0000000000000004E-2</c:v>
                </c:pt>
                <c:pt idx="85">
                  <c:v>2.0000000000000004E-2</c:v>
                </c:pt>
                <c:pt idx="86">
                  <c:v>2.0000000000000004E-2</c:v>
                </c:pt>
                <c:pt idx="87">
                  <c:v>2.0000000000000004E-2</c:v>
                </c:pt>
                <c:pt idx="88">
                  <c:v>2.0000000000000004E-2</c:v>
                </c:pt>
                <c:pt idx="89">
                  <c:v>2.0000000000000004E-2</c:v>
                </c:pt>
                <c:pt idx="90">
                  <c:v>2.0000000000000004E-2</c:v>
                </c:pt>
                <c:pt idx="91">
                  <c:v>2.0000000000000004E-2</c:v>
                </c:pt>
                <c:pt idx="92">
                  <c:v>2.0000000000000004E-2</c:v>
                </c:pt>
                <c:pt idx="93">
                  <c:v>2.0000000000000004E-2</c:v>
                </c:pt>
                <c:pt idx="94">
                  <c:v>2.0000000000000004E-2</c:v>
                </c:pt>
                <c:pt idx="95">
                  <c:v>2.0000000000000004E-2</c:v>
                </c:pt>
                <c:pt idx="96">
                  <c:v>2.0000000000000004E-2</c:v>
                </c:pt>
                <c:pt idx="97">
                  <c:v>2.0000000000000004E-2</c:v>
                </c:pt>
                <c:pt idx="98">
                  <c:v>2.0000000000000004E-2</c:v>
                </c:pt>
                <c:pt idx="99">
                  <c:v>2.0000000000000004E-2</c:v>
                </c:pt>
                <c:pt idx="100">
                  <c:v>2.0000000000000004E-2</c:v>
                </c:pt>
                <c:pt idx="101">
                  <c:v>2.0000000000000004E-2</c:v>
                </c:pt>
                <c:pt idx="102">
                  <c:v>2.0000000000000004E-2</c:v>
                </c:pt>
                <c:pt idx="103">
                  <c:v>2.0000000000000004E-2</c:v>
                </c:pt>
                <c:pt idx="104">
                  <c:v>2.0000000000000004E-2</c:v>
                </c:pt>
                <c:pt idx="105">
                  <c:v>2.0000000000000004E-2</c:v>
                </c:pt>
                <c:pt idx="106">
                  <c:v>2.0000000000000004E-2</c:v>
                </c:pt>
                <c:pt idx="107">
                  <c:v>2.0000000000000004E-2</c:v>
                </c:pt>
                <c:pt idx="108">
                  <c:v>2.0000000000000004E-2</c:v>
                </c:pt>
                <c:pt idx="109">
                  <c:v>2.0000000000000004E-2</c:v>
                </c:pt>
                <c:pt idx="110">
                  <c:v>2.0000000000000004E-2</c:v>
                </c:pt>
                <c:pt idx="111">
                  <c:v>2.0000000000000004E-2</c:v>
                </c:pt>
                <c:pt idx="112">
                  <c:v>2.0000000000000004E-2</c:v>
                </c:pt>
                <c:pt idx="113">
                  <c:v>2.0000000000000004E-2</c:v>
                </c:pt>
                <c:pt idx="114">
                  <c:v>2.0000000000000004E-2</c:v>
                </c:pt>
                <c:pt idx="115">
                  <c:v>2.0000000000000004E-2</c:v>
                </c:pt>
                <c:pt idx="116">
                  <c:v>2.0000000000000004E-2</c:v>
                </c:pt>
                <c:pt idx="117">
                  <c:v>2.0000000000000004E-2</c:v>
                </c:pt>
                <c:pt idx="118">
                  <c:v>2.0000000000000004E-2</c:v>
                </c:pt>
                <c:pt idx="119">
                  <c:v>2.0000000000000004E-2</c:v>
                </c:pt>
                <c:pt idx="120">
                  <c:v>2.0000000000000004E-2</c:v>
                </c:pt>
                <c:pt idx="121">
                  <c:v>2.0000000000000004E-2</c:v>
                </c:pt>
                <c:pt idx="122">
                  <c:v>2.0000000000000004E-2</c:v>
                </c:pt>
                <c:pt idx="123">
                  <c:v>2.0000000000000004E-2</c:v>
                </c:pt>
                <c:pt idx="124">
                  <c:v>2.0000000000000004E-2</c:v>
                </c:pt>
                <c:pt idx="125">
                  <c:v>2.0000000000000004E-2</c:v>
                </c:pt>
                <c:pt idx="126">
                  <c:v>2.0000000000000004E-2</c:v>
                </c:pt>
                <c:pt idx="127">
                  <c:v>2.0000000000000004E-2</c:v>
                </c:pt>
                <c:pt idx="128">
                  <c:v>2.0000000000000004E-2</c:v>
                </c:pt>
                <c:pt idx="129">
                  <c:v>2.0000000000000004E-2</c:v>
                </c:pt>
                <c:pt idx="130">
                  <c:v>2.0000000000000004E-2</c:v>
                </c:pt>
                <c:pt idx="131">
                  <c:v>2.0000000000000004E-2</c:v>
                </c:pt>
                <c:pt idx="132">
                  <c:v>2.0000000000000004E-2</c:v>
                </c:pt>
                <c:pt idx="133">
                  <c:v>2.0000000000000004E-2</c:v>
                </c:pt>
                <c:pt idx="134">
                  <c:v>2.0000000000000004E-2</c:v>
                </c:pt>
                <c:pt idx="135">
                  <c:v>2.0000000000000004E-2</c:v>
                </c:pt>
                <c:pt idx="136">
                  <c:v>2.0000000000000004E-2</c:v>
                </c:pt>
                <c:pt idx="137">
                  <c:v>2.0000000000000004E-2</c:v>
                </c:pt>
                <c:pt idx="138">
                  <c:v>2.0000000000000004E-2</c:v>
                </c:pt>
                <c:pt idx="139">
                  <c:v>2.0000000000000004E-2</c:v>
                </c:pt>
                <c:pt idx="140">
                  <c:v>2.0000000000000004E-2</c:v>
                </c:pt>
                <c:pt idx="141">
                  <c:v>2.0000000000000004E-2</c:v>
                </c:pt>
                <c:pt idx="142">
                  <c:v>2.0000000000000004E-2</c:v>
                </c:pt>
                <c:pt idx="143">
                  <c:v>2.0000000000000004E-2</c:v>
                </c:pt>
                <c:pt idx="144">
                  <c:v>2.0000000000000004E-2</c:v>
                </c:pt>
                <c:pt idx="145">
                  <c:v>2.0000000000000004E-2</c:v>
                </c:pt>
                <c:pt idx="146">
                  <c:v>2.0000000000000004E-2</c:v>
                </c:pt>
                <c:pt idx="147">
                  <c:v>2.0000000000000004E-2</c:v>
                </c:pt>
                <c:pt idx="148">
                  <c:v>2.0000000000000004E-2</c:v>
                </c:pt>
                <c:pt idx="149">
                  <c:v>2.0000000000000004E-2</c:v>
                </c:pt>
                <c:pt idx="150">
                  <c:v>2.0000000000000004E-2</c:v>
                </c:pt>
                <c:pt idx="151">
                  <c:v>2.0000000000000004E-2</c:v>
                </c:pt>
                <c:pt idx="152">
                  <c:v>2.0000000000000004E-2</c:v>
                </c:pt>
                <c:pt idx="153">
                  <c:v>2.0000000000000004E-2</c:v>
                </c:pt>
                <c:pt idx="154">
                  <c:v>2.0000000000000004E-2</c:v>
                </c:pt>
                <c:pt idx="155">
                  <c:v>2.0000000000000004E-2</c:v>
                </c:pt>
                <c:pt idx="156">
                  <c:v>2.0000000000000004E-2</c:v>
                </c:pt>
                <c:pt idx="157">
                  <c:v>2.0000000000000004E-2</c:v>
                </c:pt>
                <c:pt idx="158">
                  <c:v>2.0000000000000004E-2</c:v>
                </c:pt>
                <c:pt idx="159">
                  <c:v>2.0000000000000004E-2</c:v>
                </c:pt>
                <c:pt idx="160">
                  <c:v>2.0000000000000004E-2</c:v>
                </c:pt>
                <c:pt idx="161">
                  <c:v>2.0000000000000004E-2</c:v>
                </c:pt>
                <c:pt idx="162">
                  <c:v>2.0000000000000004E-2</c:v>
                </c:pt>
                <c:pt idx="163">
                  <c:v>2.0000000000000004E-2</c:v>
                </c:pt>
                <c:pt idx="164">
                  <c:v>2.0000000000000004E-2</c:v>
                </c:pt>
                <c:pt idx="165">
                  <c:v>2.0000000000000004E-2</c:v>
                </c:pt>
                <c:pt idx="166">
                  <c:v>2.0000000000000004E-2</c:v>
                </c:pt>
                <c:pt idx="167">
                  <c:v>2.0000000000000004E-2</c:v>
                </c:pt>
                <c:pt idx="168">
                  <c:v>2.0000000000000004E-2</c:v>
                </c:pt>
                <c:pt idx="169">
                  <c:v>2.0000000000000004E-2</c:v>
                </c:pt>
                <c:pt idx="170">
                  <c:v>2.0000000000000004E-2</c:v>
                </c:pt>
                <c:pt idx="171">
                  <c:v>2.0000000000000004E-2</c:v>
                </c:pt>
                <c:pt idx="172">
                  <c:v>2.0000000000000004E-2</c:v>
                </c:pt>
                <c:pt idx="173">
                  <c:v>2.0000000000000004E-2</c:v>
                </c:pt>
                <c:pt idx="174">
                  <c:v>2.0000000000000004E-2</c:v>
                </c:pt>
                <c:pt idx="175">
                  <c:v>2.0000000000000004E-2</c:v>
                </c:pt>
                <c:pt idx="176">
                  <c:v>2.0000000000000004E-2</c:v>
                </c:pt>
                <c:pt idx="177">
                  <c:v>2.0000000000000004E-2</c:v>
                </c:pt>
                <c:pt idx="178">
                  <c:v>2.0000000000000004E-2</c:v>
                </c:pt>
                <c:pt idx="179">
                  <c:v>2.0000000000000004E-2</c:v>
                </c:pt>
                <c:pt idx="180">
                  <c:v>2.0000000000000004E-2</c:v>
                </c:pt>
                <c:pt idx="181">
                  <c:v>2.0000000000000004E-2</c:v>
                </c:pt>
                <c:pt idx="182">
                  <c:v>2.0000000000000004E-2</c:v>
                </c:pt>
                <c:pt idx="183">
                  <c:v>2.0000000000000004E-2</c:v>
                </c:pt>
                <c:pt idx="184">
                  <c:v>2.0000000000000004E-2</c:v>
                </c:pt>
                <c:pt idx="185">
                  <c:v>2.0000000000000004E-2</c:v>
                </c:pt>
                <c:pt idx="186">
                  <c:v>2.0000000000000004E-2</c:v>
                </c:pt>
                <c:pt idx="187">
                  <c:v>2.0000000000000004E-2</c:v>
                </c:pt>
                <c:pt idx="188">
                  <c:v>2.0000000000000004E-2</c:v>
                </c:pt>
                <c:pt idx="189">
                  <c:v>2.0000000000000004E-2</c:v>
                </c:pt>
                <c:pt idx="190">
                  <c:v>2.0000000000000004E-2</c:v>
                </c:pt>
                <c:pt idx="191">
                  <c:v>2.0000000000000004E-2</c:v>
                </c:pt>
                <c:pt idx="192">
                  <c:v>2.0000000000000004E-2</c:v>
                </c:pt>
                <c:pt idx="193">
                  <c:v>2.0000000000000004E-2</c:v>
                </c:pt>
                <c:pt idx="194">
                  <c:v>2.0000000000000004E-2</c:v>
                </c:pt>
                <c:pt idx="195">
                  <c:v>2.0000000000000004E-2</c:v>
                </c:pt>
                <c:pt idx="196">
                  <c:v>2.0000000000000004E-2</c:v>
                </c:pt>
                <c:pt idx="197">
                  <c:v>2.0000000000000004E-2</c:v>
                </c:pt>
                <c:pt idx="198">
                  <c:v>2.0000000000000004E-2</c:v>
                </c:pt>
                <c:pt idx="199">
                  <c:v>2.0000000000000004E-2</c:v>
                </c:pt>
                <c:pt idx="200">
                  <c:v>2.0000000000000004E-2</c:v>
                </c:pt>
                <c:pt idx="201">
                  <c:v>2.0000000000000004E-2</c:v>
                </c:pt>
                <c:pt idx="202">
                  <c:v>2.0000000000000004E-2</c:v>
                </c:pt>
                <c:pt idx="203">
                  <c:v>2.0000000000000004E-2</c:v>
                </c:pt>
                <c:pt idx="204">
                  <c:v>2.0000000000000004E-2</c:v>
                </c:pt>
                <c:pt idx="205">
                  <c:v>2.0000000000000004E-2</c:v>
                </c:pt>
                <c:pt idx="206">
                  <c:v>2.0000000000000004E-2</c:v>
                </c:pt>
                <c:pt idx="207">
                  <c:v>2.0000000000000004E-2</c:v>
                </c:pt>
                <c:pt idx="208">
                  <c:v>2.0000000000000004E-2</c:v>
                </c:pt>
                <c:pt idx="209">
                  <c:v>2.0000000000000004E-2</c:v>
                </c:pt>
                <c:pt idx="210">
                  <c:v>2.0000000000000004E-2</c:v>
                </c:pt>
                <c:pt idx="211">
                  <c:v>2.0000000000000004E-2</c:v>
                </c:pt>
                <c:pt idx="212">
                  <c:v>2.0000000000000004E-2</c:v>
                </c:pt>
                <c:pt idx="213">
                  <c:v>2.0000000000000004E-2</c:v>
                </c:pt>
                <c:pt idx="214">
                  <c:v>2.0000000000000004E-2</c:v>
                </c:pt>
                <c:pt idx="215">
                  <c:v>2.0000000000000004E-2</c:v>
                </c:pt>
                <c:pt idx="216">
                  <c:v>2.0000000000000004E-2</c:v>
                </c:pt>
                <c:pt idx="217">
                  <c:v>2.0000000000000004E-2</c:v>
                </c:pt>
                <c:pt idx="218">
                  <c:v>2.0000000000000004E-2</c:v>
                </c:pt>
                <c:pt idx="219">
                  <c:v>2.0000000000000004E-2</c:v>
                </c:pt>
                <c:pt idx="220">
                  <c:v>2.0000000000000004E-2</c:v>
                </c:pt>
                <c:pt idx="221">
                  <c:v>2.0000000000000004E-2</c:v>
                </c:pt>
                <c:pt idx="222">
                  <c:v>2.0000000000000004E-2</c:v>
                </c:pt>
                <c:pt idx="223">
                  <c:v>2.0000000000000004E-2</c:v>
                </c:pt>
                <c:pt idx="224">
                  <c:v>2.0000000000000004E-2</c:v>
                </c:pt>
              </c:numCache>
            </c:numRef>
          </c:val>
          <c:extLst xmlns:c16r2="http://schemas.microsoft.com/office/drawing/2015/06/chart">
            <c:ext xmlns:c16="http://schemas.microsoft.com/office/drawing/2014/chart" uri="{C3380CC4-5D6E-409C-BE32-E72D297353CC}">
              <c16:uniqueId val="{00000000-4476-4DA1-AEB2-39633EC1977E}"/>
            </c:ext>
          </c:extLst>
        </c:ser>
        <c:ser>
          <c:idx val="0"/>
          <c:order val="1"/>
          <c:tx>
            <c:strRef>
              <c:f>Sheet1!$B$1</c:f>
              <c:strCache>
                <c:ptCount val="1"/>
                <c:pt idx="0">
                  <c:v>All items</c:v>
                </c:pt>
              </c:strCache>
            </c:strRef>
          </c:tx>
          <c:spPr>
            <a:ln w="28575" cap="rnd">
              <a:solidFill>
                <a:srgbClr val="0070C0"/>
              </a:solidFill>
              <a:round/>
            </a:ln>
            <a:effectLst/>
          </c:spPr>
          <c:marker>
            <c:symbol val="none"/>
          </c:marker>
          <c:cat>
            <c:numRef>
              <c:f>Sheet1!$A$2:$A$239</c:f>
              <c:numCache>
                <c:formatCode>mmm\-yy</c:formatCode>
                <c:ptCount val="23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43770</c:v>
                </c:pt>
                <c:pt idx="237">
                  <c:v>43800</c:v>
                </c:pt>
              </c:numCache>
            </c:numRef>
          </c:cat>
          <c:val>
            <c:numRef>
              <c:f>Sheet1!$B$2:$B$239</c:f>
              <c:numCache>
                <c:formatCode>0.0%</c:formatCode>
                <c:ptCount val="238"/>
                <c:pt idx="0">
                  <c:v>2.1702661647183149E-2</c:v>
                </c:pt>
                <c:pt idx="1">
                  <c:v>2.5235509400557413E-2</c:v>
                </c:pt>
                <c:pt idx="2">
                  <c:v>2.8806801679296612E-2</c:v>
                </c:pt>
                <c:pt idx="3">
                  <c:v>2.3062973086627418E-2</c:v>
                </c:pt>
                <c:pt idx="4">
                  <c:v>2.3274752410224149E-2</c:v>
                </c:pt>
                <c:pt idx="5">
                  <c:v>2.6408404464871808E-2</c:v>
                </c:pt>
                <c:pt idx="6">
                  <c:v>2.6155176026823053E-2</c:v>
                </c:pt>
                <c:pt idx="7">
                  <c:v>2.4239730146693454E-2</c:v>
                </c:pt>
                <c:pt idx="8">
                  <c:v>2.5041040206373662E-2</c:v>
                </c:pt>
                <c:pt idx="9">
                  <c:v>2.4858213226494737E-2</c:v>
                </c:pt>
                <c:pt idx="10">
                  <c:v>2.5278452880703968E-2</c:v>
                </c:pt>
                <c:pt idx="11">
                  <c:v>2.4154652007053242E-2</c:v>
                </c:pt>
                <c:pt idx="12">
                  <c:v>2.585716502042713E-2</c:v>
                </c:pt>
                <c:pt idx="13">
                  <c:v>2.3982885936312034E-2</c:v>
                </c:pt>
                <c:pt idx="14">
                  <c:v>1.96848372856997E-2</c:v>
                </c:pt>
                <c:pt idx="15">
                  <c:v>2.2530217980501376E-2</c:v>
                </c:pt>
                <c:pt idx="16">
                  <c:v>2.4542397247965479E-2</c:v>
                </c:pt>
                <c:pt idx="17">
                  <c:v>2.3042182162459575E-2</c:v>
                </c:pt>
                <c:pt idx="18">
                  <c:v>2.0242759958646547E-2</c:v>
                </c:pt>
                <c:pt idx="19">
                  <c:v>2.0283380137860581E-2</c:v>
                </c:pt>
                <c:pt idx="20">
                  <c:v>1.2545121765214166E-2</c:v>
                </c:pt>
                <c:pt idx="21">
                  <c:v>1.4786703390153201E-2</c:v>
                </c:pt>
                <c:pt idx="22">
                  <c:v>1.2866342155968047E-2</c:v>
                </c:pt>
                <c:pt idx="23">
                  <c:v>1.0482206833690054E-2</c:v>
                </c:pt>
                <c:pt idx="24">
                  <c:v>6.6920401270353915E-3</c:v>
                </c:pt>
                <c:pt idx="25">
                  <c:v>6.9596516398600112E-3</c:v>
                </c:pt>
                <c:pt idx="26">
                  <c:v>9.702751000478127E-3</c:v>
                </c:pt>
                <c:pt idx="27">
                  <c:v>1.2247974373468919E-2</c:v>
                </c:pt>
                <c:pt idx="28">
                  <c:v>1.0260843418777645E-2</c:v>
                </c:pt>
                <c:pt idx="29">
                  <c:v>9.6670918686374563E-3</c:v>
                </c:pt>
                <c:pt idx="30">
                  <c:v>1.2034778257334235E-2</c:v>
                </c:pt>
                <c:pt idx="31">
                  <c:v>1.3999924933378427E-2</c:v>
                </c:pt>
                <c:pt idx="32">
                  <c:v>1.9180799116277351E-2</c:v>
                </c:pt>
                <c:pt idx="33">
                  <c:v>1.7385431258755361E-2</c:v>
                </c:pt>
                <c:pt idx="34">
                  <c:v>1.90230654668786E-2</c:v>
                </c:pt>
                <c:pt idx="35">
                  <c:v>2.0984978513887594E-2</c:v>
                </c:pt>
                <c:pt idx="36">
                  <c:v>2.2997283391128939E-2</c:v>
                </c:pt>
                <c:pt idx="37">
                  <c:v>2.534651485420758E-2</c:v>
                </c:pt>
                <c:pt idx="38">
                  <c:v>2.4852616753704874E-2</c:v>
                </c:pt>
                <c:pt idx="39">
                  <c:v>1.8404070488955208E-2</c:v>
                </c:pt>
                <c:pt idx="40">
                  <c:v>1.6320051589220789E-2</c:v>
                </c:pt>
                <c:pt idx="41">
                  <c:v>1.6040131293738831E-2</c:v>
                </c:pt>
                <c:pt idx="42">
                  <c:v>1.6885669431499387E-2</c:v>
                </c:pt>
                <c:pt idx="43">
                  <c:v>1.8273122100483485E-2</c:v>
                </c:pt>
                <c:pt idx="44">
                  <c:v>1.9484918279119471E-2</c:v>
                </c:pt>
                <c:pt idx="45">
                  <c:v>1.7518625064542274E-2</c:v>
                </c:pt>
                <c:pt idx="46">
                  <c:v>1.7771391375901224E-2</c:v>
                </c:pt>
                <c:pt idx="47">
                  <c:v>1.926522197953218E-2</c:v>
                </c:pt>
                <c:pt idx="48">
                  <c:v>2.0754809339664341E-2</c:v>
                </c:pt>
                <c:pt idx="49">
                  <c:v>1.9125050280963903E-2</c:v>
                </c:pt>
                <c:pt idx="50">
                  <c:v>1.8473250878665141E-2</c:v>
                </c:pt>
                <c:pt idx="51">
                  <c:v>2.2360869088383199E-2</c:v>
                </c:pt>
                <c:pt idx="52">
                  <c:v>2.7076495064244151E-2</c:v>
                </c:pt>
                <c:pt idx="53">
                  <c:v>2.907472875777151E-2</c:v>
                </c:pt>
                <c:pt idx="54">
                  <c:v>2.7181114231185299E-2</c:v>
                </c:pt>
                <c:pt idx="55">
                  <c:v>2.4439893855493285E-2</c:v>
                </c:pt>
                <c:pt idx="56">
                  <c:v>2.3449675618861361E-2</c:v>
                </c:pt>
                <c:pt idx="57">
                  <c:v>2.7909674145492728E-2</c:v>
                </c:pt>
                <c:pt idx="58">
                  <c:v>3.0565946663448695E-2</c:v>
                </c:pt>
                <c:pt idx="59">
                  <c:v>2.8676683039583931E-2</c:v>
                </c:pt>
                <c:pt idx="60">
                  <c:v>2.5703735673524141E-2</c:v>
                </c:pt>
                <c:pt idx="61">
                  <c:v>2.6109941632379573E-2</c:v>
                </c:pt>
                <c:pt idx="62">
                  <c:v>2.7368471329974001E-2</c:v>
                </c:pt>
                <c:pt idx="63">
                  <c:v>2.8224749100097757E-2</c:v>
                </c:pt>
                <c:pt idx="64">
                  <c:v>2.5376609798983152E-2</c:v>
                </c:pt>
                <c:pt idx="65">
                  <c:v>2.3005390037315502E-2</c:v>
                </c:pt>
                <c:pt idx="66">
                  <c:v>2.6308003645013626E-2</c:v>
                </c:pt>
                <c:pt idx="67">
                  <c:v>2.9841742956497004E-2</c:v>
                </c:pt>
                <c:pt idx="68">
                  <c:v>3.7667917935642288E-2</c:v>
                </c:pt>
                <c:pt idx="69">
                  <c:v>3.4803766000211629E-2</c:v>
                </c:pt>
                <c:pt idx="70">
                  <c:v>2.8652389260330313E-2</c:v>
                </c:pt>
                <c:pt idx="71">
                  <c:v>2.8146431664443083E-2</c:v>
                </c:pt>
                <c:pt idx="72">
                  <c:v>3.1827107391649852E-2</c:v>
                </c:pt>
                <c:pt idx="73">
                  <c:v>2.9513585341119697E-2</c:v>
                </c:pt>
                <c:pt idx="74">
                  <c:v>2.8301448197308288E-2</c:v>
                </c:pt>
                <c:pt idx="75">
                  <c:v>2.9953863631094316E-2</c:v>
                </c:pt>
                <c:pt idx="76">
                  <c:v>3.2001668443249601E-2</c:v>
                </c:pt>
                <c:pt idx="77">
                  <c:v>3.39057632849682E-2</c:v>
                </c:pt>
                <c:pt idx="78">
                  <c:v>3.3198035100666649E-2</c:v>
                </c:pt>
                <c:pt idx="79">
                  <c:v>3.2342165409043451E-2</c:v>
                </c:pt>
                <c:pt idx="80">
                  <c:v>1.9805471816165109E-2</c:v>
                </c:pt>
                <c:pt idx="81">
                  <c:v>1.5788636725050601E-2</c:v>
                </c:pt>
                <c:pt idx="82">
                  <c:v>1.8338076266363194E-2</c:v>
                </c:pt>
                <c:pt idx="83">
                  <c:v>2.2060078997393266E-2</c:v>
                </c:pt>
                <c:pt idx="84">
                  <c:v>2.0729731872812348E-2</c:v>
                </c:pt>
                <c:pt idx="85">
                  <c:v>2.344802599549389E-2</c:v>
                </c:pt>
                <c:pt idx="86">
                  <c:v>2.5341064505555403E-2</c:v>
                </c:pt>
                <c:pt idx="87">
                  <c:v>2.3140123804164411E-2</c:v>
                </c:pt>
                <c:pt idx="88">
                  <c:v>2.3464690692713615E-2</c:v>
                </c:pt>
                <c:pt idx="89">
                  <c:v>2.3150585204681821E-2</c:v>
                </c:pt>
                <c:pt idx="90">
                  <c:v>2.1182799299114933E-2</c:v>
                </c:pt>
                <c:pt idx="91">
                  <c:v>1.8612671747232586E-2</c:v>
                </c:pt>
                <c:pt idx="92">
                  <c:v>2.5154496575418905E-2</c:v>
                </c:pt>
                <c:pt idx="93">
                  <c:v>3.0572080332781797E-2</c:v>
                </c:pt>
                <c:pt idx="94">
                  <c:v>3.5557393724639848E-2</c:v>
                </c:pt>
                <c:pt idx="95">
                  <c:v>3.4146721758790077E-2</c:v>
                </c:pt>
                <c:pt idx="96">
                  <c:v>3.3215328102631281E-2</c:v>
                </c:pt>
                <c:pt idx="97">
                  <c:v>3.2126026063676649E-2</c:v>
                </c:pt>
                <c:pt idx="98">
                  <c:v>3.1659593231549328E-2</c:v>
                </c:pt>
                <c:pt idx="99">
                  <c:v>3.1670076782610593E-2</c:v>
                </c:pt>
                <c:pt idx="100">
                  <c:v>3.3413777972795218E-2</c:v>
                </c:pt>
                <c:pt idx="101">
                  <c:v>3.8576057448112884E-2</c:v>
                </c:pt>
                <c:pt idx="102">
                  <c:v>4.1377501393457854E-2</c:v>
                </c:pt>
                <c:pt idx="103">
                  <c:v>3.9821752331855149E-2</c:v>
                </c:pt>
                <c:pt idx="104">
                  <c:v>3.7061620657011358E-2</c:v>
                </c:pt>
                <c:pt idx="105">
                  <c:v>2.7831427269373394E-2</c:v>
                </c:pt>
                <c:pt idx="106">
                  <c:v>1.080503443362635E-2</c:v>
                </c:pt>
                <c:pt idx="107">
                  <c:v>3.0585321199718685E-3</c:v>
                </c:pt>
                <c:pt idx="108">
                  <c:v>7.6260445532860821E-4</c:v>
                </c:pt>
                <c:pt idx="109">
                  <c:v>6.9669231923508189E-4</c:v>
                </c:pt>
                <c:pt idx="110">
                  <c:v>-3.2376291578958276E-3</c:v>
                </c:pt>
                <c:pt idx="111">
                  <c:v>-3.7639281334967975E-3</c:v>
                </c:pt>
                <c:pt idx="112">
                  <c:v>-7.0059231896056912E-3</c:v>
                </c:pt>
                <c:pt idx="113">
                  <c:v>-8.1790969265147524E-3</c:v>
                </c:pt>
                <c:pt idx="114">
                  <c:v>-1.2373406097497043E-2</c:v>
                </c:pt>
                <c:pt idx="115">
                  <c:v>-8.6761060459643637E-3</c:v>
                </c:pt>
                <c:pt idx="116">
                  <c:v>-8.0896471402940335E-3</c:v>
                </c:pt>
                <c:pt idx="117">
                  <c:v>1.8157441912021177E-3</c:v>
                </c:pt>
                <c:pt idx="118">
                  <c:v>1.5932851361020187E-2</c:v>
                </c:pt>
                <c:pt idx="119">
                  <c:v>2.185980094267715E-2</c:v>
                </c:pt>
                <c:pt idx="120">
                  <c:v>2.3536861537140515E-2</c:v>
                </c:pt>
                <c:pt idx="121">
                  <c:v>2.1293231794179641E-2</c:v>
                </c:pt>
                <c:pt idx="122">
                  <c:v>2.3412375112559454E-2</c:v>
                </c:pt>
                <c:pt idx="123">
                  <c:v>2.2208665125438957E-2</c:v>
                </c:pt>
                <c:pt idx="124">
                  <c:v>2.1176747268723439E-2</c:v>
                </c:pt>
                <c:pt idx="125">
                  <c:v>1.4601487778958646E-2</c:v>
                </c:pt>
                <c:pt idx="126">
                  <c:v>1.5408156759399105E-2</c:v>
                </c:pt>
                <c:pt idx="127">
                  <c:v>1.3837970713513673E-2</c:v>
                </c:pt>
                <c:pt idx="128">
                  <c:v>1.3084962342388099E-2</c:v>
                </c:pt>
                <c:pt idx="129">
                  <c:v>1.2202446811873768E-2</c:v>
                </c:pt>
                <c:pt idx="130">
                  <c:v>1.1594050559730952E-2</c:v>
                </c:pt>
                <c:pt idx="131">
                  <c:v>1.3459416863672137E-2</c:v>
                </c:pt>
                <c:pt idx="132">
                  <c:v>1.4764171717383649E-2</c:v>
                </c:pt>
                <c:pt idx="133">
                  <c:v>1.7860326582836098E-2</c:v>
                </c:pt>
                <c:pt idx="134">
                  <c:v>2.0718984371726586E-2</c:v>
                </c:pt>
                <c:pt idx="135">
                  <c:v>2.4574114986336108E-2</c:v>
                </c:pt>
                <c:pt idx="136">
                  <c:v>2.7489610267254393E-2</c:v>
                </c:pt>
                <c:pt idx="137">
                  <c:v>2.7881936443429522E-2</c:v>
                </c:pt>
                <c:pt idx="138">
                  <c:v>2.8883586587969533E-2</c:v>
                </c:pt>
                <c:pt idx="139">
                  <c:v>3.0005016512687728E-2</c:v>
                </c:pt>
                <c:pt idx="140">
                  <c:v>3.0551408016873179E-2</c:v>
                </c:pt>
                <c:pt idx="141">
                  <c:v>2.7566965447598738E-2</c:v>
                </c:pt>
                <c:pt idx="142">
                  <c:v>2.7743718697396121E-2</c:v>
                </c:pt>
                <c:pt idx="143">
                  <c:v>2.6011860330098727E-2</c:v>
                </c:pt>
                <c:pt idx="144">
                  <c:v>2.6308719284105171E-2</c:v>
                </c:pt>
                <c:pt idx="145">
                  <c:v>2.5779462979372177E-2</c:v>
                </c:pt>
                <c:pt idx="146">
                  <c:v>2.351045707366128E-2</c:v>
                </c:pt>
                <c:pt idx="147">
                  <c:v>2.0632779446931208E-2</c:v>
                </c:pt>
                <c:pt idx="148">
                  <c:v>1.6321457316638151E-2</c:v>
                </c:pt>
                <c:pt idx="149">
                  <c:v>1.5947256868019902E-2</c:v>
                </c:pt>
                <c:pt idx="150">
                  <c:v>1.4463566459172352E-2</c:v>
                </c:pt>
                <c:pt idx="151">
                  <c:v>1.5372127238597603E-2</c:v>
                </c:pt>
                <c:pt idx="152">
                  <c:v>1.7011317237256799E-2</c:v>
                </c:pt>
                <c:pt idx="153">
                  <c:v>1.9928068486905429E-2</c:v>
                </c:pt>
                <c:pt idx="154">
                  <c:v>1.7157358353217193E-2</c:v>
                </c:pt>
                <c:pt idx="155">
                  <c:v>1.6470469357853682E-2</c:v>
                </c:pt>
                <c:pt idx="156">
                  <c:v>1.4720096657269368E-2</c:v>
                </c:pt>
                <c:pt idx="157">
                  <c:v>1.6001044638193521E-2</c:v>
                </c:pt>
                <c:pt idx="158">
                  <c:v>1.2813700031081733E-2</c:v>
                </c:pt>
                <c:pt idx="159">
                  <c:v>1.0683568131526934E-2</c:v>
                </c:pt>
                <c:pt idx="160">
                  <c:v>1.2540724775700564E-2</c:v>
                </c:pt>
                <c:pt idx="161">
                  <c:v>1.5295734245393879E-2</c:v>
                </c:pt>
                <c:pt idx="162">
                  <c:v>1.6172371613627726E-2</c:v>
                </c:pt>
                <c:pt idx="163">
                  <c:v>1.4319976016788249E-2</c:v>
                </c:pt>
                <c:pt idx="164">
                  <c:v>1.1626053517703076E-2</c:v>
                </c:pt>
                <c:pt idx="165">
                  <c:v>1.0320645263827147E-2</c:v>
                </c:pt>
                <c:pt idx="166">
                  <c:v>1.2524228418070662E-2</c:v>
                </c:pt>
                <c:pt idx="167">
                  <c:v>1.4613052338585454E-2</c:v>
                </c:pt>
                <c:pt idx="168">
                  <c:v>1.4734774066797577E-2</c:v>
                </c:pt>
                <c:pt idx="169">
                  <c:v>1.1408911605651053E-2</c:v>
                </c:pt>
                <c:pt idx="170">
                  <c:v>1.4829480770182759E-2</c:v>
                </c:pt>
                <c:pt idx="171">
                  <c:v>1.7683772538141351E-2</c:v>
                </c:pt>
                <c:pt idx="172">
                  <c:v>1.8493950854404639E-2</c:v>
                </c:pt>
                <c:pt idx="173">
                  <c:v>1.7554778416612352E-2</c:v>
                </c:pt>
                <c:pt idx="174">
                  <c:v>1.7957395585638025E-2</c:v>
                </c:pt>
                <c:pt idx="175">
                  <c:v>1.6334492576574041E-2</c:v>
                </c:pt>
                <c:pt idx="176">
                  <c:v>1.6248953665862324E-2</c:v>
                </c:pt>
                <c:pt idx="177">
                  <c:v>1.4344564501381329E-2</c:v>
                </c:pt>
                <c:pt idx="178">
                  <c:v>1.2271143179698681E-2</c:v>
                </c:pt>
                <c:pt idx="179">
                  <c:v>8.4064076813794592E-3</c:v>
                </c:pt>
                <c:pt idx="180">
                  <c:v>1.7209852640636127E-3</c:v>
                </c:pt>
                <c:pt idx="181">
                  <c:v>2.7076429821217833E-3</c:v>
                </c:pt>
                <c:pt idx="182">
                  <c:v>2.8093997834419686E-3</c:v>
                </c:pt>
                <c:pt idx="183">
                  <c:v>1.3628620102215108E-3</c:v>
                </c:pt>
                <c:pt idx="184">
                  <c:v>2.3912747633028086E-3</c:v>
                </c:pt>
                <c:pt idx="185">
                  <c:v>3.2717493665233026E-3</c:v>
                </c:pt>
                <c:pt idx="186">
                  <c:v>2.7139409330139141E-3</c:v>
                </c:pt>
                <c:pt idx="187">
                  <c:v>2.9953179980806159E-3</c:v>
                </c:pt>
                <c:pt idx="188">
                  <c:v>1.2985125248317084E-3</c:v>
                </c:pt>
                <c:pt idx="189">
                  <c:v>1.5411456818841263E-3</c:v>
                </c:pt>
                <c:pt idx="190">
                  <c:v>3.064539591717931E-3</c:v>
                </c:pt>
                <c:pt idx="191">
                  <c:v>4.1487325476325942E-3</c:v>
                </c:pt>
                <c:pt idx="192">
                  <c:v>9.7224798180450857E-3</c:v>
                </c:pt>
                <c:pt idx="193">
                  <c:v>7.4868395398712826E-3</c:v>
                </c:pt>
                <c:pt idx="194">
                  <c:v>6.7703621560102371E-3</c:v>
                </c:pt>
                <c:pt idx="195">
                  <c:v>9.5659359354494152E-3</c:v>
                </c:pt>
                <c:pt idx="196">
                  <c:v>8.8537626066718146E-3</c:v>
                </c:pt>
                <c:pt idx="197">
                  <c:v>8.5736404102960719E-3</c:v>
                </c:pt>
                <c:pt idx="198">
                  <c:v>8.477443427323152E-3</c:v>
                </c:pt>
                <c:pt idx="199">
                  <c:v>9.9932347540350221E-3</c:v>
                </c:pt>
                <c:pt idx="200">
                  <c:v>1.2532783632862145E-2</c:v>
                </c:pt>
                <c:pt idx="201">
                  <c:v>1.4932884282244263E-2</c:v>
                </c:pt>
                <c:pt idx="202">
                  <c:v>1.4608772998424113E-2</c:v>
                </c:pt>
                <c:pt idx="203">
                  <c:v>1.7445573294629927E-2</c:v>
                </c:pt>
                <c:pt idx="204">
                  <c:v>2.0475835999961507E-2</c:v>
                </c:pt>
                <c:pt idx="205">
                  <c:v>2.1790455548244655E-2</c:v>
                </c:pt>
                <c:pt idx="206">
                  <c:v>1.8647883513531752E-2</c:v>
                </c:pt>
                <c:pt idx="207">
                  <c:v>1.783358530173618E-2</c:v>
                </c:pt>
                <c:pt idx="208">
                  <c:v>1.6071823363740249E-2</c:v>
                </c:pt>
                <c:pt idx="209">
                  <c:v>1.5101798015850102E-2</c:v>
                </c:pt>
                <c:pt idx="210">
                  <c:v>1.478989341308168E-2</c:v>
                </c:pt>
                <c:pt idx="211">
                  <c:v>1.5434815892214628E-2</c:v>
                </c:pt>
                <c:pt idx="212">
                  <c:v>1.7739715552836932E-2</c:v>
                </c:pt>
                <c:pt idx="213">
                  <c:v>1.7087497139369967E-2</c:v>
                </c:pt>
                <c:pt idx="214">
                  <c:v>1.8657925330182405E-2</c:v>
                </c:pt>
                <c:pt idx="215">
                  <c:v>1.8097438969881807E-2</c:v>
                </c:pt>
                <c:pt idx="216">
                  <c:v>1.7516602404388237E-2</c:v>
                </c:pt>
                <c:pt idx="217">
                  <c:v>1.8522727272727305E-2</c:v>
                </c:pt>
                <c:pt idx="218">
                  <c:v>2.0706270689671465E-2</c:v>
                </c:pt>
                <c:pt idx="219">
                  <c:v>2.0472843208673607E-2</c:v>
                </c:pt>
                <c:pt idx="220">
                  <c:v>2.2515491225580494E-2</c:v>
                </c:pt>
                <c:pt idx="221">
                  <c:v>2.2750472589792018E-2</c:v>
                </c:pt>
                <c:pt idx="222">
                  <c:v>2.3471961160280056E-2</c:v>
                </c:pt>
                <c:pt idx="223">
                  <c:v>2.2183062091841958E-2</c:v>
                </c:pt>
                <c:pt idx="224">
                  <c:v>1.9928625093914361E-2</c:v>
                </c:pt>
                <c:pt idx="225">
                  <c:v>2.1000000000000005E-2</c:v>
                </c:pt>
              </c:numCache>
            </c:numRef>
          </c:val>
          <c:extLst xmlns:c16r2="http://schemas.microsoft.com/office/drawing/2015/06/chart">
            <c:ext xmlns:c16="http://schemas.microsoft.com/office/drawing/2014/chart" uri="{C3380CC4-5D6E-409C-BE32-E72D297353CC}">
              <c16:uniqueId val="{00000000-E71D-4D66-8752-59F4649C9CFC}"/>
            </c:ext>
          </c:extLst>
        </c:ser>
        <c:ser>
          <c:idx val="2"/>
          <c:order val="2"/>
          <c:tx>
            <c:strRef>
              <c:f>Sheet1!$E$1</c:f>
              <c:strCache>
                <c:ptCount val="1"/>
                <c:pt idx="0">
                  <c:v>Forecast</c:v>
                </c:pt>
              </c:strCache>
            </c:strRef>
          </c:tx>
          <c:spPr>
            <a:ln w="28575" cap="rnd">
              <a:solidFill>
                <a:srgbClr val="00B050"/>
              </a:solidFill>
              <a:round/>
            </a:ln>
            <a:effectLst/>
          </c:spPr>
          <c:marker>
            <c:symbol val="none"/>
          </c:marker>
          <c:cat>
            <c:numRef>
              <c:f>Sheet1!$A$2:$A$239</c:f>
              <c:numCache>
                <c:formatCode>mmm\-yy</c:formatCode>
                <c:ptCount val="23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43405</c:v>
                </c:pt>
                <c:pt idx="226">
                  <c:v>43435</c:v>
                </c:pt>
                <c:pt idx="227">
                  <c:v>43466</c:v>
                </c:pt>
                <c:pt idx="228">
                  <c:v>43497</c:v>
                </c:pt>
                <c:pt idx="229">
                  <c:v>43525</c:v>
                </c:pt>
                <c:pt idx="230">
                  <c:v>43556</c:v>
                </c:pt>
                <c:pt idx="231">
                  <c:v>43586</c:v>
                </c:pt>
                <c:pt idx="232">
                  <c:v>43617</c:v>
                </c:pt>
                <c:pt idx="233">
                  <c:v>43647</c:v>
                </c:pt>
                <c:pt idx="234">
                  <c:v>43678</c:v>
                </c:pt>
                <c:pt idx="235">
                  <c:v>43709</c:v>
                </c:pt>
                <c:pt idx="236">
                  <c:v>43770</c:v>
                </c:pt>
                <c:pt idx="237">
                  <c:v>43800</c:v>
                </c:pt>
              </c:numCache>
            </c:numRef>
          </c:cat>
          <c:val>
            <c:numRef>
              <c:f>Sheet1!$E$2:$E$239</c:f>
              <c:numCache>
                <c:formatCode>General</c:formatCode>
                <c:ptCount val="238"/>
                <c:pt idx="224" formatCode="0.0%">
                  <c:v>1.9928625093914361E-2</c:v>
                </c:pt>
                <c:pt idx="225" formatCode="0.0%">
                  <c:v>2.1000000000000005E-2</c:v>
                </c:pt>
                <c:pt idx="226" formatCode="0.0%">
                  <c:v>2.1000000000000005E-2</c:v>
                </c:pt>
                <c:pt idx="227" formatCode="0.0%">
                  <c:v>2.1000000000000005E-2</c:v>
                </c:pt>
                <c:pt idx="228" formatCode="0.0%">
                  <c:v>2.1000000000000005E-2</c:v>
                </c:pt>
                <c:pt idx="229" formatCode="0.0%">
                  <c:v>2.1000000000000005E-2</c:v>
                </c:pt>
                <c:pt idx="230" formatCode="0.0%">
                  <c:v>2.1000000000000005E-2</c:v>
                </c:pt>
                <c:pt idx="231" formatCode="0.0%">
                  <c:v>2.1000000000000005E-2</c:v>
                </c:pt>
                <c:pt idx="232" formatCode="0.0%">
                  <c:v>2.1000000000000005E-2</c:v>
                </c:pt>
                <c:pt idx="233" formatCode="0.0%">
                  <c:v>2.1000000000000005E-2</c:v>
                </c:pt>
                <c:pt idx="234" formatCode="0.0%">
                  <c:v>2.1000000000000005E-2</c:v>
                </c:pt>
                <c:pt idx="235" formatCode="0.0%">
                  <c:v>2.1000000000000005E-2</c:v>
                </c:pt>
                <c:pt idx="236" formatCode="0.0%">
                  <c:v>2.1000000000000005E-2</c:v>
                </c:pt>
                <c:pt idx="237" formatCode="0.0%">
                  <c:v>2.1000000000000005E-2</c:v>
                </c:pt>
              </c:numCache>
            </c:numRef>
          </c:val>
          <c:extLst xmlns:c16r2="http://schemas.microsoft.com/office/drawing/2015/06/chart">
            <c:ext xmlns:c16="http://schemas.microsoft.com/office/drawing/2014/chart" uri="{C3380CC4-5D6E-409C-BE32-E72D297353CC}">
              <c16:uniqueId val="{00000000-0B4B-4A82-B825-EA7E31E47887}"/>
            </c:ext>
          </c:extLst>
        </c:ser>
        <c:dLbls/>
        <c:marker val="1"/>
        <c:axId val="153455232"/>
        <c:axId val="153817472"/>
      </c:lineChart>
      <c:dateAx>
        <c:axId val="153455232"/>
        <c:scaling>
          <c:orientation val="minMax"/>
        </c:scaling>
        <c:axPos val="b"/>
        <c:numFmt formatCode="mmm\-yy"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0" i="0" u="none" strike="noStrike" kern="1200" spc="0" baseline="0">
                <a:solidFill>
                  <a:srgbClr val="000000"/>
                </a:solidFill>
                <a:latin typeface="Century Gothic" panose="020B0502020202020204" pitchFamily="34" charset="0"/>
                <a:ea typeface="+mj-ea"/>
                <a:cs typeface="+mj-cs"/>
              </a:defRPr>
            </a:pPr>
            <a:endParaRPr lang="en-US"/>
          </a:p>
        </c:txPr>
        <c:crossAx val="153817472"/>
        <c:crosses val="autoZero"/>
        <c:auto val="1"/>
        <c:lblOffset val="100"/>
        <c:baseTimeUnit val="months"/>
        <c:majorUnit val="47"/>
        <c:majorTimeUnit val="months"/>
      </c:dateAx>
      <c:valAx>
        <c:axId val="153817472"/>
        <c:scaling>
          <c:orientation val="minMax"/>
          <c:max val="4.2000000000000016E-2"/>
          <c:min val="-1.0000000000000004E-2"/>
        </c:scaling>
        <c:axPos val="l"/>
        <c:numFmt formatCode="0%" sourceLinked="0"/>
        <c:majorTickMark val="none"/>
        <c:tickLblPos val="nextTo"/>
        <c:spPr>
          <a:noFill/>
          <a:ln>
            <a:noFill/>
          </a:ln>
          <a:effectLst/>
        </c:spPr>
        <c:txPr>
          <a:bodyPr rot="-60000000" spcFirstLastPara="1" vertOverflow="ellipsis" vert="horz" wrap="square" anchor="ctr" anchorCtr="1"/>
          <a:lstStyle/>
          <a:p>
            <a:pPr>
              <a:defRPr lang="en-US" sz="1200" b="0" i="0" u="none" strike="noStrike" kern="1200" spc="0" baseline="0">
                <a:solidFill>
                  <a:srgbClr val="000000"/>
                </a:solidFill>
                <a:latin typeface="Century Gothic" panose="020B0502020202020204" pitchFamily="34" charset="0"/>
                <a:ea typeface="+mj-ea"/>
                <a:cs typeface="+mj-cs"/>
              </a:defRPr>
            </a:pPr>
            <a:endParaRPr lang="en-US"/>
          </a:p>
        </c:txPr>
        <c:crossAx val="153455232"/>
        <c:crosses val="autoZero"/>
        <c:crossBetween val="between"/>
      </c:valAx>
      <c:spPr>
        <a:noFill/>
        <a:ln>
          <a:noFill/>
        </a:ln>
        <a:effectLst/>
      </c:spPr>
    </c:plotArea>
    <c:plotVisOnly val="1"/>
    <c:dispBlanksAs val="gap"/>
  </c:chart>
  <c:spPr>
    <a:noFill/>
    <a:ln>
      <a:noFill/>
    </a:ln>
    <a:effectLst/>
  </c:spPr>
  <c:txPr>
    <a:bodyPr/>
    <a:lstStyle/>
    <a:p>
      <a:pPr algn="ctr" rtl="0">
        <a:defRPr lang="en-US" sz="1400" b="1" i="0" u="none" strike="noStrike" kern="1200" spc="0" baseline="0">
          <a:solidFill>
            <a:schemeClr val="tx1"/>
          </a:solidFill>
          <a:latin typeface="+mj-lt"/>
          <a:ea typeface="+mj-ea"/>
          <a:cs typeface="+mj-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2729611723759653E-2"/>
          <c:y val="9.2128689733518981E-2"/>
          <c:w val="0.78826038681163457"/>
          <c:h val="0.78242264388392158"/>
        </c:manualLayout>
      </c:layout>
      <c:areaChart>
        <c:grouping val="standard"/>
        <c:ser>
          <c:idx val="2"/>
          <c:order val="1"/>
          <c:tx>
            <c:strRef>
              <c:f>Sheet1!$D$1</c:f>
              <c:strCache>
                <c:ptCount val="1"/>
                <c:pt idx="0">
                  <c:v>Recession</c:v>
                </c:pt>
              </c:strCache>
            </c:strRef>
          </c:tx>
          <c:spPr>
            <a:solidFill>
              <a:srgbClr val="DDEED2"/>
            </a:solidFill>
          </c:spPr>
          <c:cat>
            <c:numRef>
              <c:f>Sheet1!$A$2:$A$157</c:f>
              <c:numCache>
                <c:formatCode>m/d/yyyy</c:formatCode>
                <c:ptCount val="15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numCache>
            </c:numRef>
          </c:cat>
          <c:val>
            <c:numRef>
              <c:f>Sheet1!$D$2:$D$169</c:f>
              <c:numCache>
                <c:formatCode>General</c:formatCode>
                <c:ptCount val="168"/>
                <c:pt idx="12" formatCode="0%">
                  <c:v>7.0000000000000021E-2</c:v>
                </c:pt>
                <c:pt idx="13" formatCode="0%">
                  <c:v>7.0000000000000021E-2</c:v>
                </c:pt>
                <c:pt idx="14" formatCode="0%">
                  <c:v>7.0000000000000021E-2</c:v>
                </c:pt>
                <c:pt idx="15" formatCode="0%">
                  <c:v>7.0000000000000021E-2</c:v>
                </c:pt>
                <c:pt idx="16" formatCode="0%">
                  <c:v>7.0000000000000021E-2</c:v>
                </c:pt>
                <c:pt idx="17" formatCode="0%">
                  <c:v>7.0000000000000021E-2</c:v>
                </c:pt>
                <c:pt idx="18" formatCode="0%">
                  <c:v>7.0000000000000021E-2</c:v>
                </c:pt>
                <c:pt idx="19" formatCode="0%">
                  <c:v>7.0000000000000021E-2</c:v>
                </c:pt>
                <c:pt idx="20" formatCode="0%">
                  <c:v>7.0000000000000021E-2</c:v>
                </c:pt>
                <c:pt idx="21" formatCode="0%">
                  <c:v>7.0000000000000021E-2</c:v>
                </c:pt>
                <c:pt idx="22" formatCode="0%">
                  <c:v>7.0000000000000021E-2</c:v>
                </c:pt>
                <c:pt idx="23" formatCode="0%">
                  <c:v>7.0000000000000021E-2</c:v>
                </c:pt>
                <c:pt idx="24" formatCode="0%">
                  <c:v>7.0000000000000021E-2</c:v>
                </c:pt>
                <c:pt idx="25" formatCode="0%">
                  <c:v>7.0000000000000021E-2</c:v>
                </c:pt>
                <c:pt idx="26" formatCode="0%">
                  <c:v>7.0000000000000021E-2</c:v>
                </c:pt>
                <c:pt idx="27" formatCode="0%">
                  <c:v>7.0000000000000021E-2</c:v>
                </c:pt>
                <c:pt idx="28" formatCode="0%">
                  <c:v>7.0000000000000021E-2</c:v>
                </c:pt>
                <c:pt idx="29" formatCode="0%">
                  <c:v>7.0000000000000021E-2</c:v>
                </c:pt>
              </c:numCache>
            </c:numRef>
          </c:val>
          <c:extLst xmlns:c16r2="http://schemas.microsoft.com/office/drawing/2015/06/chart">
            <c:ext xmlns:c16="http://schemas.microsoft.com/office/drawing/2014/chart" uri="{C3380CC4-5D6E-409C-BE32-E72D297353CC}">
              <c16:uniqueId val="{00000000-B78C-454A-8A0F-87687DBFF779}"/>
            </c:ext>
          </c:extLst>
        </c:ser>
        <c:dLbls/>
        <c:axId val="207638912"/>
        <c:axId val="207640448"/>
      </c:areaChart>
      <c:lineChart>
        <c:grouping val="standard"/>
        <c:ser>
          <c:idx val="0"/>
          <c:order val="0"/>
          <c:tx>
            <c:strRef>
              <c:f>Sheet1!$B$1</c:f>
              <c:strCache>
                <c:ptCount val="1"/>
                <c:pt idx="0">
                  <c:v>30-Year FRM</c:v>
                </c:pt>
              </c:strCache>
            </c:strRef>
          </c:tx>
          <c:spPr>
            <a:ln>
              <a:solidFill>
                <a:srgbClr val="669933"/>
              </a:solidFill>
            </a:ln>
          </c:spPr>
          <c:marker>
            <c:symbol val="none"/>
          </c:marker>
          <c:cat>
            <c:numRef>
              <c:f>Sheet1!$A$2:$A$169</c:f>
              <c:numCache>
                <c:formatCode>m/d/yyyy</c:formatCode>
                <c:ptCount val="16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numCache>
            </c:numRef>
          </c:cat>
          <c:val>
            <c:numRef>
              <c:f>Sheet1!$B$2:$B$169</c:f>
              <c:numCache>
                <c:formatCode>0.00%</c:formatCode>
                <c:ptCount val="168"/>
                <c:pt idx="0">
                  <c:v>6.2174999713897713E-2</c:v>
                </c:pt>
                <c:pt idx="1">
                  <c:v>6.2850000858306915E-2</c:v>
                </c:pt>
                <c:pt idx="2">
                  <c:v>6.1559998512268066E-2</c:v>
                </c:pt>
                <c:pt idx="3">
                  <c:v>6.1799999475479116E-2</c:v>
                </c:pt>
                <c:pt idx="4">
                  <c:v>6.261999988555908E-2</c:v>
                </c:pt>
                <c:pt idx="5">
                  <c:v>6.657500028610229E-2</c:v>
                </c:pt>
                <c:pt idx="6">
                  <c:v>6.6950000524520881E-2</c:v>
                </c:pt>
                <c:pt idx="7">
                  <c:v>6.5719999313354496E-2</c:v>
                </c:pt>
                <c:pt idx="8">
                  <c:v>6.3825000524520878E-2</c:v>
                </c:pt>
                <c:pt idx="9">
                  <c:v>6.3750000000000001E-2</c:v>
                </c:pt>
                <c:pt idx="10">
                  <c:v>6.2079998970031754E-2</c:v>
                </c:pt>
                <c:pt idx="11">
                  <c:v>6.0950000286102292E-2</c:v>
                </c:pt>
                <c:pt idx="12">
                  <c:v>5.757999992370607E-2</c:v>
                </c:pt>
                <c:pt idx="13">
                  <c:v>5.9174998998641981E-2</c:v>
                </c:pt>
                <c:pt idx="14">
                  <c:v>5.9700000286102312E-2</c:v>
                </c:pt>
                <c:pt idx="15">
                  <c:v>5.9175001382827767E-2</c:v>
                </c:pt>
                <c:pt idx="16">
                  <c:v>6.0360000610351565E-2</c:v>
                </c:pt>
                <c:pt idx="17">
                  <c:v>6.3200000524520877E-2</c:v>
                </c:pt>
                <c:pt idx="18">
                  <c:v>6.4260000228881856E-2</c:v>
                </c:pt>
                <c:pt idx="19">
                  <c:v>6.4774999618530296E-2</c:v>
                </c:pt>
                <c:pt idx="20">
                  <c:v>6.0375000238418589E-2</c:v>
                </c:pt>
                <c:pt idx="21">
                  <c:v>6.2000000000000006E-2</c:v>
                </c:pt>
                <c:pt idx="22">
                  <c:v>6.0874998569488525E-2</c:v>
                </c:pt>
                <c:pt idx="23">
                  <c:v>5.3324999809265146E-2</c:v>
                </c:pt>
                <c:pt idx="24">
                  <c:v>5.057999992370607E-2</c:v>
                </c:pt>
                <c:pt idx="25">
                  <c:v>5.1299999952316308E-2</c:v>
                </c:pt>
                <c:pt idx="26">
                  <c:v>5.0025000572204575E-2</c:v>
                </c:pt>
                <c:pt idx="27">
                  <c:v>4.8100001335144062E-2</c:v>
                </c:pt>
                <c:pt idx="28">
                  <c:v>4.8575000762939448E-2</c:v>
                </c:pt>
                <c:pt idx="29">
                  <c:v>5.4200000762939453E-2</c:v>
                </c:pt>
                <c:pt idx="30">
                  <c:v>5.2219999313354484E-2</c:v>
                </c:pt>
                <c:pt idx="31">
                  <c:v>5.1924998760223384E-2</c:v>
                </c:pt>
                <c:pt idx="32">
                  <c:v>5.0575000047683713E-2</c:v>
                </c:pt>
                <c:pt idx="33">
                  <c:v>4.952000045776369E-2</c:v>
                </c:pt>
                <c:pt idx="34">
                  <c:v>4.8750000000000009E-2</c:v>
                </c:pt>
                <c:pt idx="35">
                  <c:v>4.9300000190734869E-2</c:v>
                </c:pt>
                <c:pt idx="36">
                  <c:v>5.0299999713897703E-2</c:v>
                </c:pt>
                <c:pt idx="37">
                  <c:v>4.9900000095367429E-2</c:v>
                </c:pt>
                <c:pt idx="38">
                  <c:v>4.9674998521804806E-2</c:v>
                </c:pt>
                <c:pt idx="39">
                  <c:v>5.098000049591065E-2</c:v>
                </c:pt>
                <c:pt idx="40">
                  <c:v>4.8875000476837155E-2</c:v>
                </c:pt>
                <c:pt idx="41">
                  <c:v>4.7374999523162847E-2</c:v>
                </c:pt>
                <c:pt idx="42">
                  <c:v>4.5640000343322759E-2</c:v>
                </c:pt>
                <c:pt idx="43">
                  <c:v>4.4275000095367417E-2</c:v>
                </c:pt>
                <c:pt idx="44">
                  <c:v>4.3460000038146984E-2</c:v>
                </c:pt>
                <c:pt idx="45">
                  <c:v>4.2250000238418586E-2</c:v>
                </c:pt>
                <c:pt idx="46">
                  <c:v>4.2999999523162843E-2</c:v>
                </c:pt>
                <c:pt idx="47">
                  <c:v>4.714000034332276E-2</c:v>
                </c:pt>
                <c:pt idx="48">
                  <c:v>4.7549999952316298E-2</c:v>
                </c:pt>
                <c:pt idx="49">
                  <c:v>4.9524999856948873E-2</c:v>
                </c:pt>
                <c:pt idx="50">
                  <c:v>4.8360000610351561E-2</c:v>
                </c:pt>
                <c:pt idx="51">
                  <c:v>4.8400000333786018E-2</c:v>
                </c:pt>
                <c:pt idx="52">
                  <c:v>4.6375000476837153E-2</c:v>
                </c:pt>
                <c:pt idx="53">
                  <c:v>4.5100000381469718E-2</c:v>
                </c:pt>
                <c:pt idx="54">
                  <c:v>4.5450000762939452E-2</c:v>
                </c:pt>
                <c:pt idx="55">
                  <c:v>4.2699999809265143E-2</c:v>
                </c:pt>
                <c:pt idx="56">
                  <c:v>4.1060000419616709E-2</c:v>
                </c:pt>
                <c:pt idx="57">
                  <c:v>4.0674999952316306E-2</c:v>
                </c:pt>
                <c:pt idx="58">
                  <c:v>3.9925000071525579E-2</c:v>
                </c:pt>
                <c:pt idx="59">
                  <c:v>3.9580000400543221E-2</c:v>
                </c:pt>
                <c:pt idx="60">
                  <c:v>3.9150000810623177E-2</c:v>
                </c:pt>
                <c:pt idx="61">
                  <c:v>3.8899999260902401E-2</c:v>
                </c:pt>
                <c:pt idx="62">
                  <c:v>3.9540000438690194E-2</c:v>
                </c:pt>
                <c:pt idx="63">
                  <c:v>3.9100000858306887E-2</c:v>
                </c:pt>
                <c:pt idx="64">
                  <c:v>3.7979999542236333E-2</c:v>
                </c:pt>
                <c:pt idx="65">
                  <c:v>3.6750000715255741E-2</c:v>
                </c:pt>
                <c:pt idx="66">
                  <c:v>3.5499999523162851E-2</c:v>
                </c:pt>
                <c:pt idx="67">
                  <c:v>3.6019999504089364E-2</c:v>
                </c:pt>
                <c:pt idx="68">
                  <c:v>3.4975000023841865E-2</c:v>
                </c:pt>
                <c:pt idx="69">
                  <c:v>3.3824999928474431E-2</c:v>
                </c:pt>
                <c:pt idx="70">
                  <c:v>3.3519999980926515E-2</c:v>
                </c:pt>
                <c:pt idx="71">
                  <c:v>3.3449999094009406E-2</c:v>
                </c:pt>
                <c:pt idx="72">
                  <c:v>3.4140000000000004E-2</c:v>
                </c:pt>
                <c:pt idx="73">
                  <c:v>3.5324999999999995E-2</c:v>
                </c:pt>
                <c:pt idx="74">
                  <c:v>3.5650000000000001E-2</c:v>
                </c:pt>
                <c:pt idx="75">
                  <c:v>3.4450000000000001E-2</c:v>
                </c:pt>
                <c:pt idx="76">
                  <c:v>3.5360000000000003E-2</c:v>
                </c:pt>
                <c:pt idx="77">
                  <c:v>4.0700000000000007E-2</c:v>
                </c:pt>
                <c:pt idx="78">
                  <c:v>4.3700000000000003E-2</c:v>
                </c:pt>
                <c:pt idx="79">
                  <c:v>4.4560000000000009E-2</c:v>
                </c:pt>
                <c:pt idx="80">
                  <c:v>4.4900000000000009E-2</c:v>
                </c:pt>
                <c:pt idx="81">
                  <c:v>4.1919999999999999E-2</c:v>
                </c:pt>
                <c:pt idx="82">
                  <c:v>4.2549999999999998E-2</c:v>
                </c:pt>
                <c:pt idx="83">
                  <c:v>4.4575000000000004E-2</c:v>
                </c:pt>
                <c:pt idx="84">
                  <c:v>4.4320000000000019E-2</c:v>
                </c:pt>
                <c:pt idx="85">
                  <c:v>4.3025000000000001E-2</c:v>
                </c:pt>
                <c:pt idx="86">
                  <c:v>4.3425000000000005E-2</c:v>
                </c:pt>
                <c:pt idx="87">
                  <c:v>4.3374999999999997E-2</c:v>
                </c:pt>
                <c:pt idx="88">
                  <c:v>4.1919999999999999E-2</c:v>
                </c:pt>
                <c:pt idx="89">
                  <c:v>4.1624999999999995E-2</c:v>
                </c:pt>
                <c:pt idx="90">
                  <c:v>4.1299999999999996E-2</c:v>
                </c:pt>
                <c:pt idx="91">
                  <c:v>4.1149999999999992E-2</c:v>
                </c:pt>
                <c:pt idx="92">
                  <c:v>4.1624999999999995E-2</c:v>
                </c:pt>
                <c:pt idx="93">
                  <c:v>4.0360000000000021E-2</c:v>
                </c:pt>
                <c:pt idx="94">
                  <c:v>4.0000000000000008E-2</c:v>
                </c:pt>
                <c:pt idx="95">
                  <c:v>3.8600000000000002E-2</c:v>
                </c:pt>
                <c:pt idx="96">
                  <c:v>3.670000000000001E-2</c:v>
                </c:pt>
                <c:pt idx="97">
                  <c:v>3.7100000000000001E-2</c:v>
                </c:pt>
                <c:pt idx="98">
                  <c:v>3.7700000000000004E-2</c:v>
                </c:pt>
                <c:pt idx="99">
                  <c:v>3.670000000000001E-2</c:v>
                </c:pt>
                <c:pt idx="100">
                  <c:v>3.8399999999999997E-2</c:v>
                </c:pt>
                <c:pt idx="101">
                  <c:v>3.9800000000000002E-2</c:v>
                </c:pt>
                <c:pt idx="102">
                  <c:v>4.0500000000000001E-2</c:v>
                </c:pt>
                <c:pt idx="103">
                  <c:v>3.9100000000000003E-2</c:v>
                </c:pt>
                <c:pt idx="104">
                  <c:v>3.8900000000000004E-2</c:v>
                </c:pt>
                <c:pt idx="105">
                  <c:v>3.7999999999999999E-2</c:v>
                </c:pt>
                <c:pt idx="106">
                  <c:v>3.9399999999999998E-2</c:v>
                </c:pt>
                <c:pt idx="107">
                  <c:v>3.960000000000001E-2</c:v>
                </c:pt>
                <c:pt idx="108">
                  <c:v>3.8699999999999998E-2</c:v>
                </c:pt>
                <c:pt idx="109">
                  <c:v>3.6600000000000008E-2</c:v>
                </c:pt>
                <c:pt idx="110">
                  <c:v>3.6940000000000001E-2</c:v>
                </c:pt>
                <c:pt idx="111">
                  <c:v>3.6050000000000006E-2</c:v>
                </c:pt>
                <c:pt idx="112">
                  <c:v>3.5999999999999997E-2</c:v>
                </c:pt>
                <c:pt idx="113">
                  <c:v>3.570000000000001E-2</c:v>
                </c:pt>
                <c:pt idx="114">
                  <c:v>3.44E-2</c:v>
                </c:pt>
                <c:pt idx="115">
                  <c:v>3.44E-2</c:v>
                </c:pt>
                <c:pt idx="116">
                  <c:v>3.4599999999999999E-2</c:v>
                </c:pt>
                <c:pt idx="117">
                  <c:v>3.4700000000000002E-2</c:v>
                </c:pt>
                <c:pt idx="118">
                  <c:v>3.7700000000000004E-2</c:v>
                </c:pt>
                <c:pt idx="119">
                  <c:v>4.200000000000001E-2</c:v>
                </c:pt>
                <c:pt idx="120">
                  <c:v>4.1500000000000002E-2</c:v>
                </c:pt>
                <c:pt idx="121">
                  <c:v>4.1700000000000001E-2</c:v>
                </c:pt>
                <c:pt idx="122">
                  <c:v>4.200000000000001E-2</c:v>
                </c:pt>
                <c:pt idx="123">
                  <c:v>4.0500000000000001E-2</c:v>
                </c:pt>
                <c:pt idx="124">
                  <c:v>4.0100000000000004E-2</c:v>
                </c:pt>
                <c:pt idx="125">
                  <c:v>3.9000000000000007E-2</c:v>
                </c:pt>
                <c:pt idx="126">
                  <c:v>3.9699999999999999E-2</c:v>
                </c:pt>
                <c:pt idx="127">
                  <c:v>3.8800000000000001E-2</c:v>
                </c:pt>
                <c:pt idx="128">
                  <c:v>3.805E-2</c:v>
                </c:pt>
                <c:pt idx="129">
                  <c:v>3.8949999999999999E-2</c:v>
                </c:pt>
                <c:pt idx="130">
                  <c:v>3.9220000000000005E-2</c:v>
                </c:pt>
                <c:pt idx="131">
                  <c:v>3.95E-2</c:v>
                </c:pt>
                <c:pt idx="132">
                  <c:v>4.0300000000000009E-2</c:v>
                </c:pt>
                <c:pt idx="133">
                  <c:v>4.3299999999999998E-2</c:v>
                </c:pt>
                <c:pt idx="134">
                  <c:v>4.4400000000000009E-2</c:v>
                </c:pt>
                <c:pt idx="135">
                  <c:v>4.4700000000000004E-2</c:v>
                </c:pt>
                <c:pt idx="136">
                  <c:v>4.5900000000000003E-2</c:v>
                </c:pt>
                <c:pt idx="137">
                  <c:v>4.5700000000000018E-2</c:v>
                </c:pt>
                <c:pt idx="138">
                  <c:v>4.5274999999999996E-2</c:v>
                </c:pt>
                <c:pt idx="139">
                  <c:v>4.5500000000000006E-2</c:v>
                </c:pt>
                <c:pt idx="140">
                  <c:v>4.6300000000000001E-2</c:v>
                </c:pt>
                <c:pt idx="141">
                  <c:v>4.8300000000000003E-2</c:v>
                </c:pt>
                <c:pt idx="142">
                  <c:v>4.8700000000000007E-2</c:v>
                </c:pt>
                <c:pt idx="143">
                  <c:v>4.6400000000000004E-2</c:v>
                </c:pt>
                <c:pt idx="144">
                  <c:v>4.4600000000000008E-2</c:v>
                </c:pt>
                <c:pt idx="145">
                  <c:v>4.3999999999999997E-2</c:v>
                </c:pt>
                <c:pt idx="146">
                  <c:v>4.3999999999999997E-2</c:v>
                </c:pt>
                <c:pt idx="147">
                  <c:v>4.1000000000000002E-2</c:v>
                </c:pt>
              </c:numCache>
            </c:numRef>
          </c:val>
          <c:extLst xmlns:c16r2="http://schemas.microsoft.com/office/drawing/2015/06/chart">
            <c:ext xmlns:c16="http://schemas.microsoft.com/office/drawing/2014/chart" uri="{C3380CC4-5D6E-409C-BE32-E72D297353CC}">
              <c16:uniqueId val="{00000001-B78C-454A-8A0F-87687DBFF779}"/>
            </c:ext>
          </c:extLst>
        </c:ser>
        <c:ser>
          <c:idx val="3"/>
          <c:order val="2"/>
          <c:tx>
            <c:strRef>
              <c:f>Sheet1!$E$1</c:f>
              <c:strCache>
                <c:ptCount val="1"/>
                <c:pt idx="0">
                  <c:v>30-yr Forecast</c:v>
                </c:pt>
              </c:strCache>
            </c:strRef>
          </c:tx>
          <c:spPr>
            <a:ln>
              <a:solidFill>
                <a:srgbClr val="669933"/>
              </a:solidFill>
              <a:prstDash val="lgDash"/>
            </a:ln>
          </c:spPr>
          <c:marker>
            <c:symbol val="none"/>
          </c:marker>
          <c:cat>
            <c:numRef>
              <c:f>Sheet1!$A$2:$A$169</c:f>
              <c:numCache>
                <c:formatCode>m/d/yyyy</c:formatCode>
                <c:ptCount val="16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numCache>
            </c:numRef>
          </c:cat>
          <c:val>
            <c:numRef>
              <c:f>Sheet1!$E$2:$E$169</c:f>
              <c:numCache>
                <c:formatCode>General</c:formatCode>
                <c:ptCount val="168"/>
                <c:pt idx="148" formatCode="0.00%">
                  <c:v>4.1000000000000002E-2</c:v>
                </c:pt>
                <c:pt idx="149" formatCode="0.00%">
                  <c:v>4.200000000000001E-2</c:v>
                </c:pt>
                <c:pt idx="150" formatCode="0.00%">
                  <c:v>4.3000000000000003E-2</c:v>
                </c:pt>
                <c:pt idx="151" formatCode="0.00%">
                  <c:v>4.3000000000000003E-2</c:v>
                </c:pt>
                <c:pt idx="152" formatCode="0.00%">
                  <c:v>4.3999999999999997E-2</c:v>
                </c:pt>
                <c:pt idx="153" formatCode="0.00%">
                  <c:v>4.3999999999999997E-2</c:v>
                </c:pt>
                <c:pt idx="154" formatCode="0.00%">
                  <c:v>4.5000000000000005E-2</c:v>
                </c:pt>
                <c:pt idx="155" formatCode="0.00%">
                  <c:v>4.5999999999999999E-2</c:v>
                </c:pt>
                <c:pt idx="156" formatCode="0.00%">
                  <c:v>4.5999999999999999E-2</c:v>
                </c:pt>
                <c:pt idx="157" formatCode="0.00%">
                  <c:v>4.5999999999999999E-2</c:v>
                </c:pt>
                <c:pt idx="158" formatCode="0.00%">
                  <c:v>4.5999999999999999E-2</c:v>
                </c:pt>
                <c:pt idx="159" formatCode="0.00%">
                  <c:v>4.5999999999999999E-2</c:v>
                </c:pt>
                <c:pt idx="160" formatCode="0.00%">
                  <c:v>4.5999999999999999E-2</c:v>
                </c:pt>
                <c:pt idx="161" formatCode="0.00%">
                  <c:v>4.7000000000000007E-2</c:v>
                </c:pt>
                <c:pt idx="162" formatCode="0.00%">
                  <c:v>4.7000000000000007E-2</c:v>
                </c:pt>
                <c:pt idx="163" formatCode="0.00%">
                  <c:v>4.7000000000000007E-2</c:v>
                </c:pt>
                <c:pt idx="164" formatCode="0.00%">
                  <c:v>4.7000000000000007E-2</c:v>
                </c:pt>
                <c:pt idx="165" formatCode="0.00%">
                  <c:v>4.8000000000000001E-2</c:v>
                </c:pt>
                <c:pt idx="166" formatCode="0.00%">
                  <c:v>4.8000000000000001E-2</c:v>
                </c:pt>
                <c:pt idx="167" formatCode="0.00%">
                  <c:v>4.8000000000000001E-2</c:v>
                </c:pt>
              </c:numCache>
            </c:numRef>
          </c:val>
          <c:extLst xmlns:c16r2="http://schemas.microsoft.com/office/drawing/2015/06/chart">
            <c:ext xmlns:c16="http://schemas.microsoft.com/office/drawing/2014/chart" uri="{C3380CC4-5D6E-409C-BE32-E72D297353CC}">
              <c16:uniqueId val="{00000002-B78C-454A-8A0F-87687DBFF779}"/>
            </c:ext>
          </c:extLst>
        </c:ser>
        <c:dLbls/>
        <c:marker val="1"/>
        <c:axId val="207638912"/>
        <c:axId val="207640448"/>
      </c:lineChart>
      <c:dateAx>
        <c:axId val="207638912"/>
        <c:scaling>
          <c:orientation val="minMax"/>
        </c:scaling>
        <c:axPos val="b"/>
        <c:numFmt formatCode="yyyy" sourceLinked="0"/>
        <c:tickLblPos val="nextTo"/>
        <c:spPr>
          <a:ln>
            <a:solidFill>
              <a:schemeClr val="tx1"/>
            </a:solidFill>
          </a:ln>
        </c:spPr>
        <c:txPr>
          <a:bodyPr rot="0" vert="horz"/>
          <a:lstStyle/>
          <a:p>
            <a:pPr>
              <a:defRPr/>
            </a:pPr>
            <a:endParaRPr lang="en-US"/>
          </a:p>
        </c:txPr>
        <c:crossAx val="207640448"/>
        <c:crosses val="autoZero"/>
        <c:auto val="1"/>
        <c:lblOffset val="100"/>
        <c:baseTimeUnit val="days"/>
        <c:majorUnit val="24"/>
        <c:majorTimeUnit val="months"/>
      </c:dateAx>
      <c:valAx>
        <c:axId val="207640448"/>
        <c:scaling>
          <c:orientation val="minMax"/>
          <c:max val="7.0000000000000021E-2"/>
          <c:min val="3.0000000000000009E-2"/>
        </c:scaling>
        <c:axPos val="l"/>
        <c:numFmt formatCode="0%" sourceLinked="0"/>
        <c:tickLblPos val="nextTo"/>
        <c:crossAx val="207638912"/>
        <c:crosses val="autoZero"/>
        <c:crossBetween val="between"/>
        <c:majorUnit val="1.0000000000000004E-2"/>
      </c:valAx>
    </c:plotArea>
    <c:plotVisOnly val="1"/>
    <c:dispBlanksAs val="gap"/>
  </c:chart>
  <c:txPr>
    <a:bodyPr/>
    <a:lstStyle/>
    <a:p>
      <a:pPr>
        <a:defRPr sz="1800">
          <a:latin typeface="Century Gothic" panose="020B0502020202020204" pitchFamily="34"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027812188058666"/>
          <c:y val="3.5726421848246002E-2"/>
          <c:w val="0.85039622285995664"/>
          <c:h val="0.8564380187608136"/>
        </c:manualLayout>
      </c:layout>
      <c:barChart>
        <c:barDir val="col"/>
        <c:grouping val="stacked"/>
        <c:ser>
          <c:idx val="0"/>
          <c:order val="0"/>
          <c:tx>
            <c:strRef>
              <c:f>Sheet1!$D$1</c:f>
              <c:strCache>
                <c:ptCount val="1"/>
                <c:pt idx="0">
                  <c:v>Purchase Originations $B</c:v>
                </c:pt>
              </c:strCache>
            </c:strRef>
          </c:tx>
          <c:spPr>
            <a:solidFill>
              <a:schemeClr val="bg2"/>
            </a:solidFill>
            <a:ln>
              <a:noFill/>
            </a:ln>
            <a:effectLst/>
          </c:spPr>
          <c:cat>
            <c:numRef>
              <c:f>Sheet1!$A$3:$A$13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Sheet1!$D$3:$D$13</c:f>
              <c:numCache>
                <c:formatCode>0</c:formatCode>
                <c:ptCount val="11"/>
                <c:pt idx="0">
                  <c:v>563.71336336296031</c:v>
                </c:pt>
                <c:pt idx="1">
                  <c:v>527.11563207545123</c:v>
                </c:pt>
                <c:pt idx="2">
                  <c:v>609.39792370864188</c:v>
                </c:pt>
                <c:pt idx="3">
                  <c:v>749.47328530403229</c:v>
                </c:pt>
                <c:pt idx="4">
                  <c:v>808.12719092507371</c:v>
                </c:pt>
                <c:pt idx="5">
                  <c:v>958.52021600240789</c:v>
                </c:pt>
                <c:pt idx="6">
                  <c:v>1079.7709445408098</c:v>
                </c:pt>
                <c:pt idx="7">
                  <c:v>1182.3605497831074</c:v>
                </c:pt>
                <c:pt idx="8">
                  <c:v>1185.25</c:v>
                </c:pt>
                <c:pt idx="9">
                  <c:v>1243.5</c:v>
                </c:pt>
                <c:pt idx="10">
                  <c:v>1273</c:v>
                </c:pt>
              </c:numCache>
            </c:numRef>
          </c:val>
          <c:extLst xmlns:c16r2="http://schemas.microsoft.com/office/drawing/2015/06/chart">
            <c:ext xmlns:c16="http://schemas.microsoft.com/office/drawing/2014/chart" uri="{C3380CC4-5D6E-409C-BE32-E72D297353CC}">
              <c16:uniqueId val="{00000000-86B2-417A-AB56-C5759515AB3B}"/>
            </c:ext>
          </c:extLst>
        </c:ser>
        <c:ser>
          <c:idx val="1"/>
          <c:order val="1"/>
          <c:tx>
            <c:strRef>
              <c:f>Sheet1!$C$1</c:f>
              <c:strCache>
                <c:ptCount val="1"/>
                <c:pt idx="0">
                  <c:v>Refinance Originations $B</c:v>
                </c:pt>
              </c:strCache>
            </c:strRef>
          </c:tx>
          <c:spPr>
            <a:solidFill>
              <a:schemeClr val="accent1"/>
            </a:solidFill>
            <a:ln>
              <a:noFill/>
            </a:ln>
            <a:effectLst/>
          </c:spPr>
          <c:cat>
            <c:numRef>
              <c:f>Sheet1!$A$3:$A$13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Sheet1!$C$3:$C$13</c:f>
              <c:numCache>
                <c:formatCode>0</c:formatCode>
                <c:ptCount val="11"/>
                <c:pt idx="0">
                  <c:v>1114.9976578329804</c:v>
                </c:pt>
                <c:pt idx="1">
                  <c:v>1023.1682839265679</c:v>
                </c:pt>
                <c:pt idx="2">
                  <c:v>1498.1802721798676</c:v>
                </c:pt>
                <c:pt idx="3">
                  <c:v>1091.6701416577334</c:v>
                </c:pt>
                <c:pt idx="4">
                  <c:v>560.975544849421</c:v>
                </c:pt>
                <c:pt idx="5">
                  <c:v>821.67203380058743</c:v>
                </c:pt>
                <c:pt idx="6">
                  <c:v>1015.4032200048714</c:v>
                </c:pt>
                <c:pt idx="7">
                  <c:v>654.09613104019991</c:v>
                </c:pt>
                <c:pt idx="8">
                  <c:v>458</c:v>
                </c:pt>
                <c:pt idx="9">
                  <c:v>451</c:v>
                </c:pt>
                <c:pt idx="10">
                  <c:v>410</c:v>
                </c:pt>
              </c:numCache>
            </c:numRef>
          </c:val>
          <c:extLst xmlns:c16r2="http://schemas.microsoft.com/office/drawing/2015/06/chart">
            <c:ext xmlns:c16="http://schemas.microsoft.com/office/drawing/2014/chart" uri="{C3380CC4-5D6E-409C-BE32-E72D297353CC}">
              <c16:uniqueId val="{00000001-86B2-417A-AB56-C5759515AB3B}"/>
            </c:ext>
          </c:extLst>
        </c:ser>
        <c:dLbls/>
        <c:overlap val="100"/>
        <c:axId val="208410112"/>
        <c:axId val="208411648"/>
      </c:barChart>
      <c:lineChart>
        <c:grouping val="standard"/>
        <c:dLbls/>
        <c:marker val="1"/>
        <c:axId val="208410112"/>
        <c:axId val="208411648"/>
        <c:extLst xmlns:c16r2="http://schemas.microsoft.com/office/drawing/2015/06/chart">
          <c:ext xmlns:c15="http://schemas.microsoft.com/office/drawing/2012/chart" uri="{02D57815-91ED-43cb-92C2-25804820EDAC}">
            <c15:filteredLineSeries>
              <c15:ser>
                <c:idx val="2"/>
                <c:order val="2"/>
                <c:tx>
                  <c:v>CL Purch</c:v>
                </c:tx>
                <c:spPr>
                  <a:ln>
                    <a:noFill/>
                  </a:ln>
                </c:spPr>
                <c:marker>
                  <c:symbol val="dash"/>
                  <c:size val="7"/>
                  <c:spPr>
                    <a:solidFill>
                      <a:schemeClr val="accent2"/>
                    </a:solidFill>
                    <a:ln w="15875">
                      <a:solidFill>
                        <a:schemeClr val="accent2"/>
                      </a:solidFill>
                    </a:ln>
                  </c:spPr>
                </c:marker>
                <c:val>
                  <c:numRef>
                    <c:extLst>
                      <c:ext uri="{02D57815-91ED-43cb-92C2-25804820EDAC}">
                        <c15:formulaRef>
                          <c15:sqref>Sheet1!$F$3:$F$12</c15:sqref>
                        </c15:formulaRef>
                      </c:ext>
                    </c:extLst>
                    <c:numCache>
                      <c:formatCode>General</c:formatCode>
                      <c:ptCount val="10"/>
                    </c:numCache>
                  </c:numRef>
                </c:val>
                <c:smooth val="0"/>
                <c:extLst>
                  <c:ext xmlns:c16="http://schemas.microsoft.com/office/drawing/2014/chart" uri="{C3380CC4-5D6E-409C-BE32-E72D297353CC}">
                    <c16:uniqueId val="{00000004-22A7-4EFB-8B73-81ACF0C64857}"/>
                  </c:ext>
                </c:extLst>
              </c15:ser>
            </c15:filteredLineSeries>
            <c15:filteredLineSeries>
              <c15:ser>
                <c:idx val="3"/>
                <c:order val="3"/>
                <c:tx>
                  <c:v>CL Refi</c:v>
                </c:tx>
                <c:val>
                  <c:numRef>
                    <c:extLst xmlns:c15="http://schemas.microsoft.com/office/drawing/2012/chart">
                      <c:ext xmlns:c15="http://schemas.microsoft.com/office/drawing/2012/chart" uri="{02D57815-91ED-43cb-92C2-25804820EDAC}">
                        <c15:formulaRef>
                          <c15:sqref>Sheet1!$E$3:$E$12</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5-22A7-4EFB-8B73-81ACF0C64857}"/>
                  </c:ext>
                </c:extLst>
              </c15:ser>
            </c15:filteredLineSeries>
          </c:ext>
        </c:extLst>
      </c:lineChart>
      <c:catAx>
        <c:axId val="2084101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8411648"/>
        <c:crosses val="autoZero"/>
        <c:auto val="1"/>
        <c:lblAlgn val="ctr"/>
        <c:lblOffset val="100"/>
        <c:tickLblSkip val="2"/>
        <c:tickMarkSkip val="1"/>
      </c:catAx>
      <c:valAx>
        <c:axId val="208411648"/>
        <c:scaling>
          <c:orientation val="minMax"/>
        </c:scaling>
        <c:axPos val="l"/>
        <c:majorGridlines>
          <c:spPr>
            <a:ln w="9525" cap="flat" cmpd="sng" algn="ctr">
              <a:solidFill>
                <a:schemeClr val="tx1">
                  <a:lumMod val="15000"/>
                  <a:lumOff val="85000"/>
                </a:schemeClr>
              </a:solidFill>
              <a:round/>
            </a:ln>
            <a:effectLst/>
          </c:spPr>
        </c:majorGridlines>
        <c:numFmt formatCode="&quot;$&quot;#,##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8410112"/>
        <c:crosses val="autoZero"/>
        <c:crossBetween val="between"/>
        <c:majorUnit val="400"/>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HPI YOY %</c:v>
                </c:pt>
              </c:strCache>
            </c:strRef>
          </c:tx>
          <c:spPr>
            <a:solidFill>
              <a:schemeClr val="accent1"/>
            </a:solidFill>
            <a:ln>
              <a:noFill/>
            </a:ln>
            <a:effectLst/>
          </c:spPr>
          <c:cat>
            <c:strRef>
              <c:f>Sheet1!$A$2:$A$7</c:f>
              <c:strCache>
                <c:ptCount val="6"/>
                <c:pt idx="0">
                  <c:v>Jan. 2015</c:v>
                </c:pt>
                <c:pt idx="1">
                  <c:v>Jan. 2016</c:v>
                </c:pt>
                <c:pt idx="2">
                  <c:v>Jan. 2017</c:v>
                </c:pt>
                <c:pt idx="3">
                  <c:v>Jan. 2018</c:v>
                </c:pt>
                <c:pt idx="4">
                  <c:v>Jan. 2019</c:v>
                </c:pt>
                <c:pt idx="5">
                  <c:v>Jan. 2020</c:v>
                </c:pt>
              </c:strCache>
            </c:strRef>
          </c:cat>
          <c:val>
            <c:numRef>
              <c:f>Sheet1!$B$2:$B$7</c:f>
              <c:numCache>
                <c:formatCode>0.0%</c:formatCode>
                <c:ptCount val="6"/>
                <c:pt idx="0">
                  <c:v>5.0138000000000002E-2</c:v>
                </c:pt>
                <c:pt idx="1">
                  <c:v>5.3000000000000005E-2</c:v>
                </c:pt>
                <c:pt idx="2">
                  <c:v>5.5751000000000009E-2</c:v>
                </c:pt>
                <c:pt idx="3">
                  <c:v>6.1758000000000007E-2</c:v>
                </c:pt>
                <c:pt idx="4">
                  <c:v>4.3000000000000003E-2</c:v>
                </c:pt>
                <c:pt idx="5">
                  <c:v>3.3000000000000002E-2</c:v>
                </c:pt>
              </c:numCache>
            </c:numRef>
          </c:val>
          <c:extLst xmlns:c16r2="http://schemas.microsoft.com/office/drawing/2015/06/chart">
            <c:ext xmlns:c16="http://schemas.microsoft.com/office/drawing/2014/chart" uri="{C3380CC4-5D6E-409C-BE32-E72D297353CC}">
              <c16:uniqueId val="{00000000-7DC3-4A61-B262-FFC7284C0A7C}"/>
            </c:ext>
          </c:extLst>
        </c:ser>
        <c:dLbls/>
        <c:gapWidth val="219"/>
        <c:overlap val="-27"/>
        <c:axId val="208566912"/>
        <c:axId val="208605568"/>
      </c:barChart>
      <c:catAx>
        <c:axId val="208566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605568"/>
        <c:crosses val="autoZero"/>
        <c:auto val="1"/>
        <c:lblAlgn val="ctr"/>
        <c:lblOffset val="100"/>
      </c:catAx>
      <c:valAx>
        <c:axId val="208605568"/>
        <c:scaling>
          <c:orientation val="minMax"/>
          <c:max val="6.1000000000000013E-2"/>
          <c:min val="3.0000000000000009E-2"/>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8566912"/>
        <c:crosses val="autoZero"/>
        <c:crossBetween val="between"/>
        <c:majorUnit val="1.0000000000000004E-2"/>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CoreLogic</a:t>
            </a:r>
            <a:r>
              <a:rPr lang="en-US" baseline="0" dirty="0"/>
              <a:t> S&amp;P Case-Shiller Index, Annual Change</a:t>
            </a:r>
            <a:endParaRPr lang="en-US" dirty="0"/>
          </a:p>
        </c:rich>
      </c:tx>
      <c:layout/>
      <c:spPr>
        <a:noFill/>
        <a:ln>
          <a:noFill/>
        </a:ln>
        <a:effectLst/>
      </c:spPr>
    </c:title>
    <c:plotArea>
      <c:layout/>
      <c:lineChart>
        <c:grouping val="standard"/>
        <c:ser>
          <c:idx val="0"/>
          <c:order val="0"/>
          <c:tx>
            <c:strRef>
              <c:f>Sheet1!$B$1</c:f>
              <c:strCache>
                <c:ptCount val="1"/>
                <c:pt idx="0">
                  <c:v>10-City</c:v>
                </c:pt>
              </c:strCache>
            </c:strRef>
          </c:tx>
          <c:spPr>
            <a:ln w="28575" cap="rnd">
              <a:solidFill>
                <a:schemeClr val="accent1"/>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Sheet1!$B$2:$B$86</c:f>
              <c:numCache>
                <c:formatCode>0.0%</c:formatCode>
                <c:ptCount val="85"/>
                <c:pt idx="0">
                  <c:v>-4.126716766001557E-2</c:v>
                </c:pt>
                <c:pt idx="1">
                  <c:v>-3.7800236251476521E-2</c:v>
                </c:pt>
                <c:pt idx="2">
                  <c:v>-2.955403883109143E-2</c:v>
                </c:pt>
                <c:pt idx="3">
                  <c:v>-2.2005534325998184E-2</c:v>
                </c:pt>
                <c:pt idx="4">
                  <c:v>-1.0304571838518314E-2</c:v>
                </c:pt>
                <c:pt idx="5">
                  <c:v>4.5199199328464632E-4</c:v>
                </c:pt>
                <c:pt idx="6">
                  <c:v>5.6934493346981509E-3</c:v>
                </c:pt>
                <c:pt idx="7">
                  <c:v>1.2842629863906586E-2</c:v>
                </c:pt>
                <c:pt idx="8">
                  <c:v>2.1399652978600244E-2</c:v>
                </c:pt>
                <c:pt idx="9">
                  <c:v>3.3478798931804776E-2</c:v>
                </c:pt>
                <c:pt idx="10">
                  <c:v>4.5376486129458431E-2</c:v>
                </c:pt>
                <c:pt idx="11">
                  <c:v>6.0302179435753327E-2</c:v>
                </c:pt>
                <c:pt idx="12">
                  <c:v>7.176160551388612E-2</c:v>
                </c:pt>
                <c:pt idx="13">
                  <c:v>8.5049788569090165E-2</c:v>
                </c:pt>
                <c:pt idx="14">
                  <c:v>0.10023898941618307</c:v>
                </c:pt>
                <c:pt idx="15">
                  <c:v>0.113918081379682</c:v>
                </c:pt>
                <c:pt idx="16">
                  <c:v>0.1167710049423394</c:v>
                </c:pt>
                <c:pt idx="17">
                  <c:v>0.11765844843165091</c:v>
                </c:pt>
                <c:pt idx="18">
                  <c:v>0.12200241714903616</c:v>
                </c:pt>
                <c:pt idx="19">
                  <c:v>0.1273656320968963</c:v>
                </c:pt>
                <c:pt idx="20">
                  <c:v>0.13231408078520199</c:v>
                </c:pt>
                <c:pt idx="21">
                  <c:v>0.13625764164618395</c:v>
                </c:pt>
                <c:pt idx="22">
                  <c:v>0.13856068743286776</c:v>
                </c:pt>
                <c:pt idx="23">
                  <c:v>0.13537200504413618</c:v>
                </c:pt>
                <c:pt idx="24">
                  <c:v>0.13448080196708898</c:v>
                </c:pt>
                <c:pt idx="25">
                  <c:v>0.13118360676346721</c:v>
                </c:pt>
                <c:pt idx="26">
                  <c:v>0.12598522931794215</c:v>
                </c:pt>
                <c:pt idx="27">
                  <c:v>0.10879951617780471</c:v>
                </c:pt>
                <c:pt idx="28">
                  <c:v>9.3467870419543297E-2</c:v>
                </c:pt>
                <c:pt idx="29">
                  <c:v>8.0903158745741277E-2</c:v>
                </c:pt>
                <c:pt idx="30">
                  <c:v>6.7407449401893624E-2</c:v>
                </c:pt>
                <c:pt idx="31">
                  <c:v>5.517318560796812E-2</c:v>
                </c:pt>
                <c:pt idx="32">
                  <c:v>4.6507751291882005E-2</c:v>
                </c:pt>
                <c:pt idx="33">
                  <c:v>4.3152698430306752E-2</c:v>
                </c:pt>
                <c:pt idx="34">
                  <c:v>4.051054384017766E-2</c:v>
                </c:pt>
                <c:pt idx="35">
                  <c:v>4.1650469261953676E-2</c:v>
                </c:pt>
                <c:pt idx="36">
                  <c:v>4.1347115705235062E-2</c:v>
                </c:pt>
                <c:pt idx="37">
                  <c:v>4.6232496110246706E-2</c:v>
                </c:pt>
                <c:pt idx="38">
                  <c:v>4.5637435925701388E-2</c:v>
                </c:pt>
                <c:pt idx="39">
                  <c:v>4.5925602705356096E-2</c:v>
                </c:pt>
                <c:pt idx="40">
                  <c:v>4.5653229723166634E-2</c:v>
                </c:pt>
                <c:pt idx="41">
                  <c:v>4.4556042312212864E-2</c:v>
                </c:pt>
                <c:pt idx="42">
                  <c:v>4.4720628850647925E-2</c:v>
                </c:pt>
                <c:pt idx="43">
                  <c:v>4.555337540435913E-2</c:v>
                </c:pt>
                <c:pt idx="44">
                  <c:v>4.7679728151215829E-2</c:v>
                </c:pt>
                <c:pt idx="45">
                  <c:v>4.8279895783484919E-2</c:v>
                </c:pt>
                <c:pt idx="46">
                  <c:v>5.0986666666666687E-2</c:v>
                </c:pt>
                <c:pt idx="47">
                  <c:v>4.9314922428959872E-2</c:v>
                </c:pt>
                <c:pt idx="48">
                  <c:v>4.9685131817696696E-2</c:v>
                </c:pt>
                <c:pt idx="49">
                  <c:v>4.6367112810707406E-2</c:v>
                </c:pt>
                <c:pt idx="50">
                  <c:v>4.7493542775815675E-2</c:v>
                </c:pt>
                <c:pt idx="51">
                  <c:v>4.6985815602836975E-2</c:v>
                </c:pt>
                <c:pt idx="52">
                  <c:v>4.4072869897300887E-2</c:v>
                </c:pt>
                <c:pt idx="53">
                  <c:v>4.2450900163666032E-2</c:v>
                </c:pt>
                <c:pt idx="54">
                  <c:v>4.1789527198779867E-2</c:v>
                </c:pt>
                <c:pt idx="55">
                  <c:v>4.2351389734225982E-2</c:v>
                </c:pt>
                <c:pt idx="56">
                  <c:v>4.1658220150010125E-2</c:v>
                </c:pt>
                <c:pt idx="57">
                  <c:v>4.144052751711888E-2</c:v>
                </c:pt>
                <c:pt idx="58">
                  <c:v>4.3590784532629684E-2</c:v>
                </c:pt>
                <c:pt idx="59">
                  <c:v>4.714967991057821E-2</c:v>
                </c:pt>
                <c:pt idx="60">
                  <c:v>5.0943108444760847E-2</c:v>
                </c:pt>
                <c:pt idx="61">
                  <c:v>5.1926298157454025E-2</c:v>
                </c:pt>
                <c:pt idx="62">
                  <c:v>5.1630434782608661E-2</c:v>
                </c:pt>
                <c:pt idx="63">
                  <c:v>4.9061114708372731E-2</c:v>
                </c:pt>
                <c:pt idx="64">
                  <c:v>4.9626810340566423E-2</c:v>
                </c:pt>
                <c:pt idx="65">
                  <c:v>4.8621332548326943E-2</c:v>
                </c:pt>
                <c:pt idx="66">
                  <c:v>5.0995510443099835E-2</c:v>
                </c:pt>
                <c:pt idx="67">
                  <c:v>5.1773636319400594E-2</c:v>
                </c:pt>
                <c:pt idx="68">
                  <c:v>5.5755570691836183E-2</c:v>
                </c:pt>
                <c:pt idx="69">
                  <c:v>5.88836937463472E-2</c:v>
                </c:pt>
                <c:pt idx="70">
                  <c:v>6.0247994164843117E-2</c:v>
                </c:pt>
                <c:pt idx="71">
                  <c:v>5.9631246967491482E-2</c:v>
                </c:pt>
                <c:pt idx="72">
                  <c:v>5.9600406366407011E-2</c:v>
                </c:pt>
                <c:pt idx="73">
                  <c:v>6.3839027214823374E-2</c:v>
                </c:pt>
                <c:pt idx="74">
                  <c:v>6.4120968513733403E-2</c:v>
                </c:pt>
                <c:pt idx="75">
                  <c:v>6.3289336245370739E-2</c:v>
                </c:pt>
                <c:pt idx="76">
                  <c:v>6.0795855898281133E-2</c:v>
                </c:pt>
                <c:pt idx="77">
                  <c:v>5.9654704533757555E-2</c:v>
                </c:pt>
                <c:pt idx="78">
                  <c:v>5.4603705251427742E-2</c:v>
                </c:pt>
                <c:pt idx="79">
                  <c:v>5.1815868609761687E-2</c:v>
                </c:pt>
                <c:pt idx="80">
                  <c:v>4.8110599078341011E-2</c:v>
                </c:pt>
                <c:pt idx="81">
                  <c:v>4.6180028517547454E-2</c:v>
                </c:pt>
                <c:pt idx="82">
                  <c:v>4.1368556228215059E-2</c:v>
                </c:pt>
                <c:pt idx="83">
                  <c:v>3.7181189614909148E-2</c:v>
                </c:pt>
                <c:pt idx="84">
                  <c:v>3.1502533899465855E-2</c:v>
                </c:pt>
              </c:numCache>
            </c:numRef>
          </c:val>
          <c:extLst xmlns:c16r2="http://schemas.microsoft.com/office/drawing/2015/06/chart">
            <c:ext xmlns:c16="http://schemas.microsoft.com/office/drawing/2014/chart" uri="{C3380CC4-5D6E-409C-BE32-E72D297353CC}">
              <c16:uniqueId val="{00000000-89AE-4B99-BE2F-AEFA8405B93C}"/>
            </c:ext>
          </c:extLst>
        </c:ser>
        <c:ser>
          <c:idx val="1"/>
          <c:order val="1"/>
          <c:tx>
            <c:strRef>
              <c:f>Sheet1!$C$1</c:f>
              <c:strCache>
                <c:ptCount val="1"/>
                <c:pt idx="0">
                  <c:v>20-City</c:v>
                </c:pt>
              </c:strCache>
            </c:strRef>
          </c:tx>
          <c:spPr>
            <a:ln w="28575" cap="rnd">
              <a:solidFill>
                <a:schemeClr val="accent2"/>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Sheet1!$C$2:$C$86</c:f>
              <c:numCache>
                <c:formatCode>0.0%</c:formatCode>
                <c:ptCount val="85"/>
                <c:pt idx="0">
                  <c:v>-3.95652791589714E-2</c:v>
                </c:pt>
                <c:pt idx="1">
                  <c:v>-3.574253865516E-2</c:v>
                </c:pt>
                <c:pt idx="2">
                  <c:v>-2.5937227550130736E-2</c:v>
                </c:pt>
                <c:pt idx="3">
                  <c:v>-1.7698475763924127E-2</c:v>
                </c:pt>
                <c:pt idx="4">
                  <c:v>-4.8613096940234996E-3</c:v>
                </c:pt>
                <c:pt idx="5">
                  <c:v>6.0777385159011578E-3</c:v>
                </c:pt>
                <c:pt idx="6">
                  <c:v>1.1827279725663284E-2</c:v>
                </c:pt>
                <c:pt idx="7">
                  <c:v>1.99342519409666E-2</c:v>
                </c:pt>
                <c:pt idx="8">
                  <c:v>3.0006339367471945E-2</c:v>
                </c:pt>
                <c:pt idx="9">
                  <c:v>4.2770439128882412E-2</c:v>
                </c:pt>
                <c:pt idx="10">
                  <c:v>5.5290201186857624E-2</c:v>
                </c:pt>
                <c:pt idx="11">
                  <c:v>6.9399707174231495E-2</c:v>
                </c:pt>
                <c:pt idx="12">
                  <c:v>8.0911175208934219E-2</c:v>
                </c:pt>
                <c:pt idx="13">
                  <c:v>9.2705847255369775E-2</c:v>
                </c:pt>
                <c:pt idx="14">
                  <c:v>0.10718281494741556</c:v>
                </c:pt>
                <c:pt idx="15">
                  <c:v>0.11957640829533768</c:v>
                </c:pt>
                <c:pt idx="16">
                  <c:v>0.12112068965517253</c:v>
                </c:pt>
                <c:pt idx="17">
                  <c:v>0.12011801067715645</c:v>
                </c:pt>
                <c:pt idx="18">
                  <c:v>0.12311523032231279</c:v>
                </c:pt>
                <c:pt idx="19">
                  <c:v>0.12803456316006046</c:v>
                </c:pt>
                <c:pt idx="20">
                  <c:v>0.13246255898242501</c:v>
                </c:pt>
                <c:pt idx="21">
                  <c:v>0.13599013968775692</c:v>
                </c:pt>
                <c:pt idx="22">
                  <c:v>0.13701824166780979</c:v>
                </c:pt>
                <c:pt idx="23">
                  <c:v>0.1338307776560787</c:v>
                </c:pt>
                <c:pt idx="24">
                  <c:v>0.13171399247348617</c:v>
                </c:pt>
                <c:pt idx="25">
                  <c:v>0.12859190498942058</c:v>
                </c:pt>
                <c:pt idx="26">
                  <c:v>0.1236863379143089</c:v>
                </c:pt>
                <c:pt idx="27">
                  <c:v>0.10825013137151861</c:v>
                </c:pt>
                <c:pt idx="28">
                  <c:v>9.3169293861335337E-2</c:v>
                </c:pt>
                <c:pt idx="29">
                  <c:v>8.0521760943183279E-2</c:v>
                </c:pt>
                <c:pt idx="30">
                  <c:v>6.7188077349427264E-2</c:v>
                </c:pt>
                <c:pt idx="31">
                  <c:v>5.5504893914523672E-2</c:v>
                </c:pt>
                <c:pt idx="32">
                  <c:v>4.7342995169082157E-2</c:v>
                </c:pt>
                <c:pt idx="33">
                  <c:v>4.4122965641952942E-2</c:v>
                </c:pt>
                <c:pt idx="34">
                  <c:v>4.2159227985524621E-2</c:v>
                </c:pt>
                <c:pt idx="35">
                  <c:v>4.3470385799674063E-2</c:v>
                </c:pt>
                <c:pt idx="36">
                  <c:v>4.3772672309552479E-2</c:v>
                </c:pt>
                <c:pt idx="37">
                  <c:v>4.8866041729664425E-2</c:v>
                </c:pt>
                <c:pt idx="38">
                  <c:v>4.9040767386090985E-2</c:v>
                </c:pt>
                <c:pt idx="39">
                  <c:v>4.9016121384542512E-2</c:v>
                </c:pt>
                <c:pt idx="40">
                  <c:v>4.8710433763188773E-2</c:v>
                </c:pt>
                <c:pt idx="41">
                  <c:v>4.822983168891469E-2</c:v>
                </c:pt>
                <c:pt idx="42">
                  <c:v>4.9050724219516437E-2</c:v>
                </c:pt>
                <c:pt idx="43">
                  <c:v>5.0051837345927878E-2</c:v>
                </c:pt>
                <c:pt idx="44">
                  <c:v>5.2237084870848736E-2</c:v>
                </c:pt>
                <c:pt idx="45">
                  <c:v>5.3458030250548398E-2</c:v>
                </c:pt>
                <c:pt idx="46">
                  <c:v>5.6253255396724336E-2</c:v>
                </c:pt>
                <c:pt idx="47">
                  <c:v>5.5545912168026353E-2</c:v>
                </c:pt>
                <c:pt idx="48">
                  <c:v>5.624420759962933E-2</c:v>
                </c:pt>
                <c:pt idx="49">
                  <c:v>5.3854581099002499E-2</c:v>
                </c:pt>
                <c:pt idx="50">
                  <c:v>5.4463367241970526E-2</c:v>
                </c:pt>
                <c:pt idx="51">
                  <c:v>5.4296852929543976E-2</c:v>
                </c:pt>
                <c:pt idx="52">
                  <c:v>5.2205019283438625E-2</c:v>
                </c:pt>
                <c:pt idx="53">
                  <c:v>5.0938486241071876E-2</c:v>
                </c:pt>
                <c:pt idx="54">
                  <c:v>5.0057758952637643E-2</c:v>
                </c:pt>
                <c:pt idx="55">
                  <c:v>5.0463496242663539E-2</c:v>
                </c:pt>
                <c:pt idx="56">
                  <c:v>4.997260273972607E-2</c:v>
                </c:pt>
                <c:pt idx="57">
                  <c:v>5.0032880315651174E-2</c:v>
                </c:pt>
                <c:pt idx="58">
                  <c:v>5.1504027176593102E-2</c:v>
                </c:pt>
                <c:pt idx="59">
                  <c:v>5.4267390231869793E-2</c:v>
                </c:pt>
                <c:pt idx="60">
                  <c:v>5.7142857142857231E-2</c:v>
                </c:pt>
                <c:pt idx="61">
                  <c:v>5.876237894621647E-2</c:v>
                </c:pt>
                <c:pt idx="62">
                  <c:v>5.8858598449948597E-2</c:v>
                </c:pt>
                <c:pt idx="63">
                  <c:v>5.7181136120042962E-2</c:v>
                </c:pt>
                <c:pt idx="64">
                  <c:v>5.7264276228419675E-2</c:v>
                </c:pt>
                <c:pt idx="65">
                  <c:v>5.6214108845687727E-2</c:v>
                </c:pt>
                <c:pt idx="66">
                  <c:v>5.762481010005762E-2</c:v>
                </c:pt>
                <c:pt idx="67">
                  <c:v>5.796041982141939E-2</c:v>
                </c:pt>
                <c:pt idx="68">
                  <c:v>6.1006158021083383E-2</c:v>
                </c:pt>
                <c:pt idx="69">
                  <c:v>6.2783779552215313E-2</c:v>
                </c:pt>
                <c:pt idx="70">
                  <c:v>6.346725027356577E-2</c:v>
                </c:pt>
                <c:pt idx="71">
                  <c:v>6.2860708157853565E-2</c:v>
                </c:pt>
                <c:pt idx="72">
                  <c:v>6.3806608912175058E-2</c:v>
                </c:pt>
                <c:pt idx="73">
                  <c:v>6.7128313782233509E-2</c:v>
                </c:pt>
                <c:pt idx="74">
                  <c:v>6.725699953933556E-2</c:v>
                </c:pt>
                <c:pt idx="75">
                  <c:v>6.6203680235210643E-2</c:v>
                </c:pt>
                <c:pt idx="76">
                  <c:v>6.4613374868110293E-2</c:v>
                </c:pt>
                <c:pt idx="77">
                  <c:v>6.3048683160415078E-2</c:v>
                </c:pt>
                <c:pt idx="78">
                  <c:v>5.8695329139630617E-2</c:v>
                </c:pt>
                <c:pt idx="79">
                  <c:v>5.5377325897043583E-2</c:v>
                </c:pt>
                <c:pt idx="80">
                  <c:v>5.1743642713098274E-2</c:v>
                </c:pt>
                <c:pt idx="81">
                  <c:v>4.9597328619131929E-2</c:v>
                </c:pt>
                <c:pt idx="82">
                  <c:v>4.5568131706599943E-2</c:v>
                </c:pt>
                <c:pt idx="83">
                  <c:v>4.1385383034928135E-2</c:v>
                </c:pt>
                <c:pt idx="84">
                  <c:v>3.5792656166187174E-2</c:v>
                </c:pt>
              </c:numCache>
            </c:numRef>
          </c:val>
          <c:extLst xmlns:c16r2="http://schemas.microsoft.com/office/drawing/2015/06/chart">
            <c:ext xmlns:c16="http://schemas.microsoft.com/office/drawing/2014/chart" uri="{C3380CC4-5D6E-409C-BE32-E72D297353CC}">
              <c16:uniqueId val="{00000001-89AE-4B99-BE2F-AEFA8405B93C}"/>
            </c:ext>
          </c:extLst>
        </c:ser>
        <c:dLbls/>
        <c:marker val="1"/>
        <c:axId val="208666624"/>
        <c:axId val="208668160"/>
      </c:lineChart>
      <c:dateAx>
        <c:axId val="208666624"/>
        <c:scaling>
          <c:orientation val="minMax"/>
          <c:min val="42005"/>
        </c:scaling>
        <c:axPos val="b"/>
        <c:numFmt formatCode="mmmm\ yy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68160"/>
        <c:crossesAt val="-5"/>
        <c:auto val="1"/>
        <c:lblOffset val="100"/>
        <c:baseTimeUnit val="months"/>
        <c:majorUnit val="2"/>
        <c:majorTimeUnit val="months"/>
      </c:dateAx>
      <c:valAx>
        <c:axId val="208668160"/>
        <c:scaling>
          <c:orientation val="minMax"/>
          <c:max val="8.0000000000000029E-2"/>
          <c:min val="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6666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January 20-City</a:t>
            </a:r>
            <a:r>
              <a:rPr lang="en-US" dirty="0"/>
              <a:t> 2018 Annual growth</a:t>
            </a:r>
          </a:p>
        </c:rich>
      </c:tx>
      <c:layout/>
      <c:spPr>
        <a:noFill/>
        <a:ln>
          <a:noFill/>
        </a:ln>
        <a:effectLst/>
      </c:spPr>
    </c:title>
    <c:plotArea>
      <c:layout/>
      <c:barChart>
        <c:barDir val="col"/>
        <c:grouping val="clustered"/>
        <c:ser>
          <c:idx val="0"/>
          <c:order val="0"/>
          <c:tx>
            <c:strRef>
              <c:f>Sheet1!$B$1</c:f>
              <c:strCache>
                <c:ptCount val="1"/>
                <c:pt idx="0">
                  <c:v>Nov 2018 yoy growth</c:v>
                </c:pt>
              </c:strCache>
            </c:strRef>
          </c:tx>
          <c:spPr>
            <a:solidFill>
              <a:schemeClr val="accent1"/>
            </a:solidFill>
            <a:ln>
              <a:noFill/>
            </a:ln>
            <a:effectLst/>
          </c:spPr>
          <c:dPt>
            <c:idx val="10"/>
            <c:spPr>
              <a:solidFill>
                <a:schemeClr val="tx2"/>
              </a:solidFill>
              <a:ln>
                <a:noFill/>
              </a:ln>
              <a:effectLst/>
            </c:spPr>
            <c:extLst xmlns:c16r2="http://schemas.microsoft.com/office/drawing/2015/06/chart">
              <c:ext xmlns:c16="http://schemas.microsoft.com/office/drawing/2014/chart" uri="{C3380CC4-5D6E-409C-BE32-E72D297353CC}">
                <c16:uniqueId val="{00000004-D142-442E-9A24-9AA8EC9962CF}"/>
              </c:ext>
            </c:extLst>
          </c:dPt>
          <c:dPt>
            <c:idx val="11"/>
            <c:extLst xmlns:c16r2="http://schemas.microsoft.com/office/drawing/2015/06/chart">
              <c:ext xmlns:c16="http://schemas.microsoft.com/office/drawing/2014/chart" uri="{C3380CC4-5D6E-409C-BE32-E72D297353CC}">
                <c16:uniqueId val="{00000005-4BB5-4564-8E2E-1555565BFE9A}"/>
              </c:ext>
            </c:extLst>
          </c:dPt>
          <c:dPt>
            <c:idx val="12"/>
            <c:extLst xmlns:c16r2="http://schemas.microsoft.com/office/drawing/2015/06/chart">
              <c:ext xmlns:c16="http://schemas.microsoft.com/office/drawing/2014/chart" uri="{C3380CC4-5D6E-409C-BE32-E72D297353CC}">
                <c16:uniqueId val="{00000002-2E38-4387-A618-714D30C933AC}"/>
              </c:ext>
            </c:extLst>
          </c:dPt>
          <c:cat>
            <c:strRef>
              <c:f>Sheet1!$A$2:$A$26</c:f>
              <c:strCache>
                <c:ptCount val="23"/>
                <c:pt idx="0">
                  <c:v>Las Vegas</c:v>
                </c:pt>
                <c:pt idx="1">
                  <c:v>Phoenix</c:v>
                </c:pt>
                <c:pt idx="2">
                  <c:v>Charlotte</c:v>
                </c:pt>
                <c:pt idx="3">
                  <c:v>Minneapolis</c:v>
                </c:pt>
                <c:pt idx="4">
                  <c:v>Tampa</c:v>
                </c:pt>
                <c:pt idx="5">
                  <c:v>Denver</c:v>
                </c:pt>
                <c:pt idx="6">
                  <c:v>Detroit</c:v>
                </c:pt>
                <c:pt idx="7">
                  <c:v>Atlanta</c:v>
                </c:pt>
                <c:pt idx="8">
                  <c:v>Miami</c:v>
                </c:pt>
                <c:pt idx="9">
                  <c:v>Boston</c:v>
                </c:pt>
                <c:pt idx="10">
                  <c:v>US</c:v>
                </c:pt>
                <c:pt idx="11">
                  <c:v>Seattle</c:v>
                </c:pt>
                <c:pt idx="12">
                  <c:v>Cleveland</c:v>
                </c:pt>
                <c:pt idx="13">
                  <c:v>Dallas</c:v>
                </c:pt>
                <c:pt idx="14">
                  <c:v>Portland</c:v>
                </c:pt>
                <c:pt idx="15">
                  <c:v>Washington</c:v>
                </c:pt>
                <c:pt idx="16">
                  <c:v>New York</c:v>
                </c:pt>
                <c:pt idx="17">
                  <c:v>Los Angeles</c:v>
                </c:pt>
                <c:pt idx="18">
                  <c:v>Chicago</c:v>
                </c:pt>
                <c:pt idx="19">
                  <c:v>San Francisco</c:v>
                </c:pt>
                <c:pt idx="20">
                  <c:v>San Diego</c:v>
                </c:pt>
                <c:pt idx="22">
                  <c:v>Source:</c:v>
                </c:pt>
              </c:strCache>
            </c:strRef>
          </c:cat>
          <c:val>
            <c:numRef>
              <c:f>Sheet1!$B$2:$B$23</c:f>
              <c:numCache>
                <c:formatCode>0.0%</c:formatCode>
                <c:ptCount val="22"/>
                <c:pt idx="0">
                  <c:v>0.10500000000000001</c:v>
                </c:pt>
                <c:pt idx="1">
                  <c:v>7.5000000000000011E-2</c:v>
                </c:pt>
                <c:pt idx="2">
                  <c:v>5.1000000000000004E-2</c:v>
                </c:pt>
                <c:pt idx="3">
                  <c:v>5.1000000000000004E-2</c:v>
                </c:pt>
                <c:pt idx="4">
                  <c:v>5.1000000000000004E-2</c:v>
                </c:pt>
                <c:pt idx="5">
                  <c:v>0.05</c:v>
                </c:pt>
                <c:pt idx="6">
                  <c:v>0.05</c:v>
                </c:pt>
                <c:pt idx="7">
                  <c:v>4.9000000000000009E-2</c:v>
                </c:pt>
                <c:pt idx="8">
                  <c:v>4.8000000000000001E-2</c:v>
                </c:pt>
                <c:pt idx="9">
                  <c:v>4.5999999999999999E-2</c:v>
                </c:pt>
                <c:pt idx="10">
                  <c:v>4.3000000000000003E-2</c:v>
                </c:pt>
                <c:pt idx="11">
                  <c:v>4.1000000000000002E-2</c:v>
                </c:pt>
                <c:pt idx="12">
                  <c:v>3.7999999999999999E-2</c:v>
                </c:pt>
                <c:pt idx="13">
                  <c:v>3.7999999999999999E-2</c:v>
                </c:pt>
                <c:pt idx="14">
                  <c:v>3.3000000000000002E-2</c:v>
                </c:pt>
                <c:pt idx="15">
                  <c:v>3.1000000000000003E-2</c:v>
                </c:pt>
                <c:pt idx="16">
                  <c:v>3.0000000000000002E-2</c:v>
                </c:pt>
                <c:pt idx="17">
                  <c:v>2.9000000000000001E-2</c:v>
                </c:pt>
                <c:pt idx="18">
                  <c:v>2.4E-2</c:v>
                </c:pt>
                <c:pt idx="19">
                  <c:v>1.7999999999999999E-2</c:v>
                </c:pt>
                <c:pt idx="20">
                  <c:v>1.2999999999999998E-2</c:v>
                </c:pt>
              </c:numCache>
            </c:numRef>
          </c:val>
          <c:extLst xmlns:c16r2="http://schemas.microsoft.com/office/drawing/2015/06/chart">
            <c:ext xmlns:c16="http://schemas.microsoft.com/office/drawing/2014/chart" uri="{C3380CC4-5D6E-409C-BE32-E72D297353CC}">
              <c16:uniqueId val="{00000000-4BB5-4564-8E2E-1555565BFE9A}"/>
            </c:ext>
          </c:extLst>
        </c:ser>
        <c:dLbls/>
        <c:gapWidth val="219"/>
        <c:overlap val="-27"/>
        <c:axId val="208758656"/>
        <c:axId val="208760192"/>
      </c:barChart>
      <c:catAx>
        <c:axId val="208758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60192"/>
        <c:crosses val="autoZero"/>
        <c:auto val="1"/>
        <c:lblAlgn val="ctr"/>
        <c:lblOffset val="100"/>
      </c:catAx>
      <c:valAx>
        <c:axId val="208760192"/>
        <c:scaling>
          <c:orientation val="minMax"/>
          <c:max val="0.14000000000000001"/>
          <c:min val="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875865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CoreLogic</a:t>
            </a:r>
            <a:r>
              <a:rPr lang="en-US" baseline="0" dirty="0"/>
              <a:t> S&amp;P Case-Shiller Index, Annual Change</a:t>
            </a:r>
            <a:endParaRPr lang="en-US" dirty="0"/>
          </a:p>
        </c:rich>
      </c:tx>
      <c:layout/>
      <c:spPr>
        <a:noFill/>
        <a:ln>
          <a:noFill/>
        </a:ln>
        <a:effectLst/>
      </c:spPr>
    </c:title>
    <c:plotArea>
      <c:layout/>
      <c:lineChart>
        <c:grouping val="standard"/>
        <c:ser>
          <c:idx val="0"/>
          <c:order val="0"/>
          <c:tx>
            <c:strRef>
              <c:f>Sheet1!$B$1</c:f>
              <c:strCache>
                <c:ptCount val="1"/>
                <c:pt idx="0">
                  <c:v>LA</c:v>
                </c:pt>
              </c:strCache>
            </c:strRef>
          </c:tx>
          <c:spPr>
            <a:ln w="28575" cap="rnd">
              <a:solidFill>
                <a:schemeClr val="accent1"/>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Sheet1!$B$2:$B$86</c:f>
              <c:numCache>
                <c:formatCode>0.0%</c:formatCode>
                <c:ptCount val="85"/>
                <c:pt idx="0">
                  <c:v>-5.3684954085236679E-2</c:v>
                </c:pt>
                <c:pt idx="1">
                  <c:v>-5.1714914105688591E-2</c:v>
                </c:pt>
                <c:pt idx="2">
                  <c:v>-4.7868852459016405E-2</c:v>
                </c:pt>
                <c:pt idx="3">
                  <c:v>-3.5794981567368357E-2</c:v>
                </c:pt>
                <c:pt idx="4">
                  <c:v>-1.9577689714319529E-2</c:v>
                </c:pt>
                <c:pt idx="5">
                  <c:v>-6.4246139337498743E-3</c:v>
                </c:pt>
                <c:pt idx="6">
                  <c:v>4.3516612760951525E-3</c:v>
                </c:pt>
                <c:pt idx="7">
                  <c:v>2.1431101664895483E-2</c:v>
                </c:pt>
                <c:pt idx="8">
                  <c:v>4.0416666666666629E-2</c:v>
                </c:pt>
                <c:pt idx="9">
                  <c:v>6.2473566551870002E-2</c:v>
                </c:pt>
                <c:pt idx="10">
                  <c:v>7.7167083511254841E-2</c:v>
                </c:pt>
                <c:pt idx="11">
                  <c:v>0.10165936709641595</c:v>
                </c:pt>
                <c:pt idx="12">
                  <c:v>0.12111221696939539</c:v>
                </c:pt>
                <c:pt idx="13">
                  <c:v>0.14110198708706823</c:v>
                </c:pt>
                <c:pt idx="14">
                  <c:v>0.16641622839969958</c:v>
                </c:pt>
                <c:pt idx="15">
                  <c:v>0.18746916625555013</c:v>
                </c:pt>
                <c:pt idx="16">
                  <c:v>0.191722972972973</c:v>
                </c:pt>
                <c:pt idx="17">
                  <c:v>0.19878982025271413</c:v>
                </c:pt>
                <c:pt idx="18">
                  <c:v>0.20809180865390259</c:v>
                </c:pt>
                <c:pt idx="19">
                  <c:v>0.21663487659672867</c:v>
                </c:pt>
                <c:pt idx="20">
                  <c:v>0.2176325876766407</c:v>
                </c:pt>
                <c:pt idx="21">
                  <c:v>0.2206425931191357</c:v>
                </c:pt>
                <c:pt idx="22">
                  <c:v>0.2163891720466643</c:v>
                </c:pt>
                <c:pt idx="23">
                  <c:v>0.20297889019541973</c:v>
                </c:pt>
                <c:pt idx="24">
                  <c:v>0.18864783887255177</c:v>
                </c:pt>
                <c:pt idx="25">
                  <c:v>0.18243243243243257</c:v>
                </c:pt>
                <c:pt idx="26">
                  <c:v>0.16806226516371445</c:v>
                </c:pt>
                <c:pt idx="27">
                  <c:v>0.14011217282924798</c:v>
                </c:pt>
                <c:pt idx="28">
                  <c:v>0.12255745671762686</c:v>
                </c:pt>
                <c:pt idx="29">
                  <c:v>0.10550277117973077</c:v>
                </c:pt>
                <c:pt idx="30">
                  <c:v>8.8353608297387656E-2</c:v>
                </c:pt>
                <c:pt idx="31">
                  <c:v>6.6226424058150032E-2</c:v>
                </c:pt>
                <c:pt idx="32">
                  <c:v>5.4691537847107966E-2</c:v>
                </c:pt>
                <c:pt idx="33">
                  <c:v>4.8730491497787132E-2</c:v>
                </c:pt>
                <c:pt idx="34">
                  <c:v>5.1119698309977271E-2</c:v>
                </c:pt>
                <c:pt idx="35">
                  <c:v>5.4598771178551449E-2</c:v>
                </c:pt>
                <c:pt idx="36">
                  <c:v>5.4567520888764411E-2</c:v>
                </c:pt>
                <c:pt idx="37">
                  <c:v>5.7235772357723549E-2</c:v>
                </c:pt>
                <c:pt idx="38">
                  <c:v>5.5374293460778379E-2</c:v>
                </c:pt>
                <c:pt idx="39">
                  <c:v>5.930582126264012E-2</c:v>
                </c:pt>
                <c:pt idx="40">
                  <c:v>6.1059751972942472E-2</c:v>
                </c:pt>
                <c:pt idx="41">
                  <c:v>6.1280214861235451E-2</c:v>
                </c:pt>
                <c:pt idx="42">
                  <c:v>6.011756323477023E-2</c:v>
                </c:pt>
                <c:pt idx="43">
                  <c:v>6.1444548411531394E-2</c:v>
                </c:pt>
                <c:pt idx="44">
                  <c:v>6.2903728783356372E-2</c:v>
                </c:pt>
                <c:pt idx="45">
                  <c:v>6.112567189374081E-2</c:v>
                </c:pt>
                <c:pt idx="46">
                  <c:v>6.0282588474996616E-2</c:v>
                </c:pt>
                <c:pt idx="47">
                  <c:v>5.9981462682614665E-2</c:v>
                </c:pt>
                <c:pt idx="48">
                  <c:v>6.7546033994334384E-2</c:v>
                </c:pt>
                <c:pt idx="49">
                  <c:v>6.6924462802654211E-2</c:v>
                </c:pt>
                <c:pt idx="50">
                  <c:v>6.4051206130802091E-2</c:v>
                </c:pt>
                <c:pt idx="51">
                  <c:v>5.8823529411764726E-2</c:v>
                </c:pt>
                <c:pt idx="52">
                  <c:v>5.3975944579030211E-2</c:v>
                </c:pt>
                <c:pt idx="53">
                  <c:v>5.2596060567716901E-2</c:v>
                </c:pt>
                <c:pt idx="54">
                  <c:v>5.4608081996135441E-2</c:v>
                </c:pt>
                <c:pt idx="55">
                  <c:v>5.6964150784988635E-2</c:v>
                </c:pt>
                <c:pt idx="56">
                  <c:v>5.7965547592103532E-2</c:v>
                </c:pt>
                <c:pt idx="57">
                  <c:v>5.5385774689161428E-2</c:v>
                </c:pt>
                <c:pt idx="58">
                  <c:v>5.4432283398780201E-2</c:v>
                </c:pt>
                <c:pt idx="59">
                  <c:v>5.3589273817455055E-2</c:v>
                </c:pt>
                <c:pt idx="60">
                  <c:v>5.3113856870387277E-2</c:v>
                </c:pt>
                <c:pt idx="61">
                  <c:v>4.9258649093904365E-2</c:v>
                </c:pt>
                <c:pt idx="62">
                  <c:v>5.2993411629905438E-2</c:v>
                </c:pt>
                <c:pt idx="63">
                  <c:v>5.1941195581546307E-2</c:v>
                </c:pt>
                <c:pt idx="64">
                  <c:v>5.5324811484333922E-2</c:v>
                </c:pt>
                <c:pt idx="65">
                  <c:v>5.5217182240743616E-2</c:v>
                </c:pt>
                <c:pt idx="66">
                  <c:v>6.0423803074962215E-2</c:v>
                </c:pt>
                <c:pt idx="67">
                  <c:v>5.981174788514252E-2</c:v>
                </c:pt>
                <c:pt idx="68">
                  <c:v>6.1088661754219113E-2</c:v>
                </c:pt>
                <c:pt idx="69">
                  <c:v>6.4180880602935267E-2</c:v>
                </c:pt>
                <c:pt idx="70">
                  <c:v>6.9767441860465074E-2</c:v>
                </c:pt>
                <c:pt idx="71">
                  <c:v>7.3390507054499565E-2</c:v>
                </c:pt>
                <c:pt idx="72">
                  <c:v>7.4333635182487492E-2</c:v>
                </c:pt>
                <c:pt idx="73">
                  <c:v>8.1370701837023149E-2</c:v>
                </c:pt>
                <c:pt idx="74">
                  <c:v>8.0094823565987974E-2</c:v>
                </c:pt>
                <c:pt idx="75">
                  <c:v>8.2075435277767242E-2</c:v>
                </c:pt>
                <c:pt idx="76">
                  <c:v>7.4815635627221141E-2</c:v>
                </c:pt>
                <c:pt idx="77">
                  <c:v>7.3479152426520922E-2</c:v>
                </c:pt>
                <c:pt idx="78">
                  <c:v>6.2840401156894279E-2</c:v>
                </c:pt>
                <c:pt idx="79">
                  <c:v>6.0895634251452134E-2</c:v>
                </c:pt>
                <c:pt idx="80">
                  <c:v>5.4958183990442167E-2</c:v>
                </c:pt>
                <c:pt idx="81">
                  <c:v>5.3637990159534986E-2</c:v>
                </c:pt>
                <c:pt idx="82">
                  <c:v>4.2700540700688953E-2</c:v>
                </c:pt>
                <c:pt idx="83">
                  <c:v>3.7002945508099988E-2</c:v>
                </c:pt>
                <c:pt idx="84">
                  <c:v>2.931799025176824E-2</c:v>
                </c:pt>
              </c:numCache>
            </c:numRef>
          </c:val>
          <c:extLst xmlns:c16r2="http://schemas.microsoft.com/office/drawing/2015/06/chart">
            <c:ext xmlns:c16="http://schemas.microsoft.com/office/drawing/2014/chart" uri="{C3380CC4-5D6E-409C-BE32-E72D297353CC}">
              <c16:uniqueId val="{00000000-89AE-4B99-BE2F-AEFA8405B93C}"/>
            </c:ext>
          </c:extLst>
        </c:ser>
        <c:ser>
          <c:idx val="1"/>
          <c:order val="1"/>
          <c:tx>
            <c:strRef>
              <c:f>Sheet1!$C$1</c:f>
              <c:strCache>
                <c:ptCount val="1"/>
                <c:pt idx="0">
                  <c:v>SD</c:v>
                </c:pt>
              </c:strCache>
            </c:strRef>
          </c:tx>
          <c:spPr>
            <a:ln w="28575" cap="rnd">
              <a:solidFill>
                <a:schemeClr val="accent2"/>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Sheet1!$C$2:$C$86</c:f>
              <c:numCache>
                <c:formatCode>0.0%</c:formatCode>
                <c:ptCount val="85"/>
                <c:pt idx="0">
                  <c:v>-5.2792460039482875E-2</c:v>
                </c:pt>
                <c:pt idx="1">
                  <c:v>-3.8568203805224244E-2</c:v>
                </c:pt>
                <c:pt idx="2">
                  <c:v>-2.7293995321029312E-2</c:v>
                </c:pt>
                <c:pt idx="3">
                  <c:v>-1.7799352750809062E-2</c:v>
                </c:pt>
                <c:pt idx="4">
                  <c:v>-1.1112546840677083E-2</c:v>
                </c:pt>
                <c:pt idx="5">
                  <c:v>-1.9347349413131138E-3</c:v>
                </c:pt>
                <c:pt idx="6">
                  <c:v>8.1175106300733855E-3</c:v>
                </c:pt>
                <c:pt idx="7">
                  <c:v>1.8914208249951634E-2</c:v>
                </c:pt>
                <c:pt idx="8">
                  <c:v>4.1438979963570162E-2</c:v>
                </c:pt>
                <c:pt idx="9">
                  <c:v>6.0447468271620959E-2</c:v>
                </c:pt>
                <c:pt idx="10">
                  <c:v>8.0290524925718212E-2</c:v>
                </c:pt>
                <c:pt idx="11">
                  <c:v>9.2341443956920732E-2</c:v>
                </c:pt>
                <c:pt idx="12">
                  <c:v>9.7754470888799225E-2</c:v>
                </c:pt>
                <c:pt idx="13">
                  <c:v>0.10183135439726307</c:v>
                </c:pt>
                <c:pt idx="14">
                  <c:v>0.12132549438802777</c:v>
                </c:pt>
                <c:pt idx="15">
                  <c:v>0.14714991762767721</c:v>
                </c:pt>
                <c:pt idx="16">
                  <c:v>0.17313471841108061</c:v>
                </c:pt>
                <c:pt idx="17">
                  <c:v>0.19262083225639703</c:v>
                </c:pt>
                <c:pt idx="18">
                  <c:v>0.20354038854805745</c:v>
                </c:pt>
                <c:pt idx="19">
                  <c:v>0.21502787633046125</c:v>
                </c:pt>
                <c:pt idx="20">
                  <c:v>0.20875757386470103</c:v>
                </c:pt>
                <c:pt idx="21">
                  <c:v>0.19722393584207282</c:v>
                </c:pt>
                <c:pt idx="22">
                  <c:v>0.18666340688221991</c:v>
                </c:pt>
                <c:pt idx="23">
                  <c:v>0.17990384030186846</c:v>
                </c:pt>
                <c:pt idx="24">
                  <c:v>0.19390004899559041</c:v>
                </c:pt>
                <c:pt idx="25">
                  <c:v>0.19920852359208524</c:v>
                </c:pt>
                <c:pt idx="26">
                  <c:v>0.18809580552907529</c:v>
                </c:pt>
                <c:pt idx="27">
                  <c:v>0.15355009191176466</c:v>
                </c:pt>
                <c:pt idx="28">
                  <c:v>0.12502784584539983</c:v>
                </c:pt>
                <c:pt idx="29">
                  <c:v>0.10028715392534009</c:v>
                </c:pt>
                <c:pt idx="30">
                  <c:v>8.1240375935857201E-2</c:v>
                </c:pt>
                <c:pt idx="31">
                  <c:v>6.0120971947022657E-2</c:v>
                </c:pt>
                <c:pt idx="32">
                  <c:v>4.997157769624317E-2</c:v>
                </c:pt>
                <c:pt idx="33">
                  <c:v>4.6065852527438542E-2</c:v>
                </c:pt>
                <c:pt idx="34">
                  <c:v>5.0321916044295568E-2</c:v>
                </c:pt>
                <c:pt idx="35">
                  <c:v>4.9053489451694403E-2</c:v>
                </c:pt>
                <c:pt idx="36">
                  <c:v>4.9861495844875363E-2</c:v>
                </c:pt>
                <c:pt idx="37">
                  <c:v>4.5489160785906514E-2</c:v>
                </c:pt>
                <c:pt idx="38">
                  <c:v>4.5634622135299112E-2</c:v>
                </c:pt>
                <c:pt idx="39">
                  <c:v>4.4569493551117931E-2</c:v>
                </c:pt>
                <c:pt idx="40">
                  <c:v>4.7225384881936658E-2</c:v>
                </c:pt>
                <c:pt idx="41">
                  <c:v>4.436675201890878E-2</c:v>
                </c:pt>
                <c:pt idx="42">
                  <c:v>5.3823110543633104E-2</c:v>
                </c:pt>
                <c:pt idx="43">
                  <c:v>5.9219910481530635E-2</c:v>
                </c:pt>
                <c:pt idx="44">
                  <c:v>6.5508416182695151E-2</c:v>
                </c:pt>
                <c:pt idx="45">
                  <c:v>6.2115166740554714E-2</c:v>
                </c:pt>
                <c:pt idx="46">
                  <c:v>6.0906237740290407E-2</c:v>
                </c:pt>
                <c:pt idx="47">
                  <c:v>7.0213393647359623E-2</c:v>
                </c:pt>
                <c:pt idx="48">
                  <c:v>6.8797029219192882E-2</c:v>
                </c:pt>
                <c:pt idx="49">
                  <c:v>6.3322488224153803E-2</c:v>
                </c:pt>
                <c:pt idx="50">
                  <c:v>6.1292024363339893E-2</c:v>
                </c:pt>
                <c:pt idx="51">
                  <c:v>6.29290617848971E-2</c:v>
                </c:pt>
                <c:pt idx="52">
                  <c:v>6.3767430867407146E-2</c:v>
                </c:pt>
                <c:pt idx="53">
                  <c:v>6.5443915318968343E-2</c:v>
                </c:pt>
                <c:pt idx="54">
                  <c:v>5.9648632275502038E-2</c:v>
                </c:pt>
                <c:pt idx="55">
                  <c:v>5.7673554678430529E-2</c:v>
                </c:pt>
                <c:pt idx="56">
                  <c:v>5.3212619520532044E-2</c:v>
                </c:pt>
                <c:pt idx="57">
                  <c:v>5.8389759762545235E-2</c:v>
                </c:pt>
                <c:pt idx="58">
                  <c:v>5.7779421281316468E-2</c:v>
                </c:pt>
                <c:pt idx="59">
                  <c:v>5.3477901313975992E-2</c:v>
                </c:pt>
                <c:pt idx="60">
                  <c:v>5.6139709243851151E-2</c:v>
                </c:pt>
                <c:pt idx="61">
                  <c:v>6.4894734438507629E-2</c:v>
                </c:pt>
                <c:pt idx="62">
                  <c:v>6.3581725337792119E-2</c:v>
                </c:pt>
                <c:pt idx="63">
                  <c:v>6.4989235737351908E-2</c:v>
                </c:pt>
                <c:pt idx="64">
                  <c:v>6.5854959118379047E-2</c:v>
                </c:pt>
                <c:pt idx="65">
                  <c:v>7.0850112846838051E-2</c:v>
                </c:pt>
                <c:pt idx="66">
                  <c:v>7.0891420027265964E-2</c:v>
                </c:pt>
                <c:pt idx="67">
                  <c:v>7.7929490275277694E-2</c:v>
                </c:pt>
                <c:pt idx="68">
                  <c:v>8.1224507697030907E-2</c:v>
                </c:pt>
                <c:pt idx="69">
                  <c:v>7.9926383594058029E-2</c:v>
                </c:pt>
                <c:pt idx="70">
                  <c:v>7.3632232127250466E-2</c:v>
                </c:pt>
                <c:pt idx="71">
                  <c:v>7.4051460968163924E-2</c:v>
                </c:pt>
                <c:pt idx="72">
                  <c:v>7.3932992814474879E-2</c:v>
                </c:pt>
                <c:pt idx="73">
                  <c:v>7.6078565914743893E-2</c:v>
                </c:pt>
                <c:pt idx="74">
                  <c:v>7.6393609789258979E-2</c:v>
                </c:pt>
                <c:pt idx="75">
                  <c:v>7.639503053274381E-2</c:v>
                </c:pt>
                <c:pt idx="76">
                  <c:v>7.1333277745351503E-2</c:v>
                </c:pt>
                <c:pt idx="77">
                  <c:v>6.8022150590957967E-2</c:v>
                </c:pt>
                <c:pt idx="78">
                  <c:v>6.1516980822142929E-2</c:v>
                </c:pt>
                <c:pt idx="79">
                  <c:v>4.810198761811655E-2</c:v>
                </c:pt>
                <c:pt idx="80">
                  <c:v>3.8940494057518329E-2</c:v>
                </c:pt>
                <c:pt idx="81">
                  <c:v>3.6396835057821056E-2</c:v>
                </c:pt>
                <c:pt idx="82">
                  <c:v>3.2154340836012887E-2</c:v>
                </c:pt>
                <c:pt idx="83">
                  <c:v>2.2900763358778574E-2</c:v>
                </c:pt>
                <c:pt idx="84">
                  <c:v>1.3180169286578039E-2</c:v>
                </c:pt>
              </c:numCache>
            </c:numRef>
          </c:val>
          <c:extLst xmlns:c16r2="http://schemas.microsoft.com/office/drawing/2015/06/chart">
            <c:ext xmlns:c16="http://schemas.microsoft.com/office/drawing/2014/chart" uri="{C3380CC4-5D6E-409C-BE32-E72D297353CC}">
              <c16:uniqueId val="{00000001-89AE-4B99-BE2F-AEFA8405B93C}"/>
            </c:ext>
          </c:extLst>
        </c:ser>
        <c:ser>
          <c:idx val="2"/>
          <c:order val="2"/>
          <c:tx>
            <c:strRef>
              <c:f>Sheet1!$D$1</c:f>
              <c:strCache>
                <c:ptCount val="1"/>
                <c:pt idx="0">
                  <c:v>SF</c:v>
                </c:pt>
              </c:strCache>
            </c:strRef>
          </c:tx>
          <c:spPr>
            <a:ln w="28575" cap="rnd">
              <a:solidFill>
                <a:schemeClr val="accent3"/>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Sheet1!$D$2:$D$86</c:f>
              <c:numCache>
                <c:formatCode>0.0%</c:formatCode>
                <c:ptCount val="85"/>
                <c:pt idx="0">
                  <c:v>-5.923371072954943E-2</c:v>
                </c:pt>
                <c:pt idx="1">
                  <c:v>-4.0935672514619929E-2</c:v>
                </c:pt>
                <c:pt idx="2">
                  <c:v>-2.9962258337826495E-2</c:v>
                </c:pt>
                <c:pt idx="3">
                  <c:v>-1.3558551734585826E-2</c:v>
                </c:pt>
                <c:pt idx="4">
                  <c:v>6.3978574616873505E-3</c:v>
                </c:pt>
                <c:pt idx="5">
                  <c:v>3.0467012601927246E-2</c:v>
                </c:pt>
                <c:pt idx="6">
                  <c:v>4.7531046717918447E-2</c:v>
                </c:pt>
                <c:pt idx="7">
                  <c:v>5.3032544378698351E-2</c:v>
                </c:pt>
                <c:pt idx="8">
                  <c:v>7.453835760396342E-2</c:v>
                </c:pt>
                <c:pt idx="9">
                  <c:v>8.9239836784041141E-2</c:v>
                </c:pt>
                <c:pt idx="10">
                  <c:v>0.1267529665587917</c:v>
                </c:pt>
                <c:pt idx="11">
                  <c:v>0.14387818520820395</c:v>
                </c:pt>
                <c:pt idx="12">
                  <c:v>0.17518131824340472</c:v>
                </c:pt>
                <c:pt idx="13">
                  <c:v>0.18926508344030807</c:v>
                </c:pt>
                <c:pt idx="14">
                  <c:v>0.22248689852310635</c:v>
                </c:pt>
                <c:pt idx="15">
                  <c:v>0.23980649619903269</c:v>
                </c:pt>
                <c:pt idx="16">
                  <c:v>0.24489946777054994</c:v>
                </c:pt>
                <c:pt idx="17">
                  <c:v>0.24458672037982881</c:v>
                </c:pt>
                <c:pt idx="18">
                  <c:v>0.24811234210712022</c:v>
                </c:pt>
                <c:pt idx="19">
                  <c:v>0.25398609257568311</c:v>
                </c:pt>
                <c:pt idx="20">
                  <c:v>0.25679357317499124</c:v>
                </c:pt>
                <c:pt idx="21">
                  <c:v>0.24557752341311137</c:v>
                </c:pt>
                <c:pt idx="22">
                  <c:v>0.23223688709567131</c:v>
                </c:pt>
                <c:pt idx="23">
                  <c:v>0.22622928552023913</c:v>
                </c:pt>
                <c:pt idx="24">
                  <c:v>0.23106137673787741</c:v>
                </c:pt>
                <c:pt idx="25">
                  <c:v>0.22721446400863529</c:v>
                </c:pt>
                <c:pt idx="26">
                  <c:v>0.21258768511301629</c:v>
                </c:pt>
                <c:pt idx="27">
                  <c:v>0.18419422767248841</c:v>
                </c:pt>
                <c:pt idx="28">
                  <c:v>0.15628525621993941</c:v>
                </c:pt>
                <c:pt idx="29">
                  <c:v>0.13236229119704074</c:v>
                </c:pt>
                <c:pt idx="30">
                  <c:v>0.10527506077910334</c:v>
                </c:pt>
                <c:pt idx="31">
                  <c:v>8.990085699882383E-2</c:v>
                </c:pt>
                <c:pt idx="32">
                  <c:v>8.1985437163025962E-2</c:v>
                </c:pt>
                <c:pt idx="33">
                  <c:v>9.3455861876914542E-2</c:v>
                </c:pt>
                <c:pt idx="34">
                  <c:v>9.1459015483656106E-2</c:v>
                </c:pt>
                <c:pt idx="35">
                  <c:v>9.3769039047355188E-2</c:v>
                </c:pt>
                <c:pt idx="36">
                  <c:v>7.8283384750991503E-2</c:v>
                </c:pt>
                <c:pt idx="37">
                  <c:v>0.10043428068825253</c:v>
                </c:pt>
                <c:pt idx="38">
                  <c:v>0.10493331190744017</c:v>
                </c:pt>
                <c:pt idx="39">
                  <c:v>0.10282426778242693</c:v>
                </c:pt>
                <c:pt idx="40">
                  <c:v>9.7262876803779583E-2</c:v>
                </c:pt>
                <c:pt idx="41">
                  <c:v>9.5451993262212362E-2</c:v>
                </c:pt>
                <c:pt idx="42">
                  <c:v>0.10220471635377763</c:v>
                </c:pt>
                <c:pt idx="43">
                  <c:v>0.10556069482988999</c:v>
                </c:pt>
                <c:pt idx="44">
                  <c:v>0.11096270420219868</c:v>
                </c:pt>
                <c:pt idx="45">
                  <c:v>0.10915295675648135</c:v>
                </c:pt>
                <c:pt idx="46">
                  <c:v>0.11023541973864853</c:v>
                </c:pt>
                <c:pt idx="47">
                  <c:v>0.10345351427992711</c:v>
                </c:pt>
                <c:pt idx="48">
                  <c:v>0.10606447657487367</c:v>
                </c:pt>
                <c:pt idx="49">
                  <c:v>9.2916375262263942E-2</c:v>
                </c:pt>
                <c:pt idx="50">
                  <c:v>8.5272445220089241E-2</c:v>
                </c:pt>
                <c:pt idx="51">
                  <c:v>7.81561225457649E-2</c:v>
                </c:pt>
                <c:pt idx="52">
                  <c:v>6.4679178171947488E-2</c:v>
                </c:pt>
                <c:pt idx="53">
                  <c:v>6.4535669353711383E-2</c:v>
                </c:pt>
                <c:pt idx="54">
                  <c:v>6.0565275908479189E-2</c:v>
                </c:pt>
                <c:pt idx="55">
                  <c:v>6.6567497210859028E-2</c:v>
                </c:pt>
                <c:pt idx="56">
                  <c:v>5.6783501340978475E-2</c:v>
                </c:pt>
                <c:pt idx="57">
                  <c:v>5.6116825863335787E-2</c:v>
                </c:pt>
                <c:pt idx="58">
                  <c:v>5.4270666361346434E-2</c:v>
                </c:pt>
                <c:pt idx="59">
                  <c:v>6.0713138451654304E-2</c:v>
                </c:pt>
                <c:pt idx="60">
                  <c:v>6.3328560210633184E-2</c:v>
                </c:pt>
                <c:pt idx="61">
                  <c:v>6.3762683974769141E-2</c:v>
                </c:pt>
                <c:pt idx="62">
                  <c:v>5.034171617456551E-2</c:v>
                </c:pt>
                <c:pt idx="63">
                  <c:v>4.851763877892145E-2</c:v>
                </c:pt>
                <c:pt idx="64">
                  <c:v>5.8903688074200961E-2</c:v>
                </c:pt>
                <c:pt idx="65">
                  <c:v>6.1454959292655119E-2</c:v>
                </c:pt>
                <c:pt idx="66">
                  <c:v>6.6733765097146874E-2</c:v>
                </c:pt>
                <c:pt idx="67">
                  <c:v>6.1061715481171501E-2</c:v>
                </c:pt>
                <c:pt idx="68">
                  <c:v>7.1541086899448672E-2</c:v>
                </c:pt>
                <c:pt idx="69">
                  <c:v>7.696321419253857E-2</c:v>
                </c:pt>
                <c:pt idx="70">
                  <c:v>9.1268462206776826E-2</c:v>
                </c:pt>
                <c:pt idx="71">
                  <c:v>9.2973955178679665E-2</c:v>
                </c:pt>
                <c:pt idx="72">
                  <c:v>0.10160729800173768</c:v>
                </c:pt>
                <c:pt idx="73">
                  <c:v>0.10067460146951421</c:v>
                </c:pt>
                <c:pt idx="74">
                  <c:v>0.11231606702390075</c:v>
                </c:pt>
                <c:pt idx="75">
                  <c:v>0.10827704828627767</c:v>
                </c:pt>
                <c:pt idx="76">
                  <c:v>0.10843123417327415</c:v>
                </c:pt>
                <c:pt idx="77">
                  <c:v>0.10630927835051537</c:v>
                </c:pt>
                <c:pt idx="78">
                  <c:v>0.10678098207326579</c:v>
                </c:pt>
                <c:pt idx="79">
                  <c:v>0.10490860546313421</c:v>
                </c:pt>
                <c:pt idx="80">
                  <c:v>9.8983216954551034E-2</c:v>
                </c:pt>
                <c:pt idx="81">
                  <c:v>7.8932493540051732E-2</c:v>
                </c:pt>
                <c:pt idx="82">
                  <c:v>5.6008916842482256E-2</c:v>
                </c:pt>
                <c:pt idx="83">
                  <c:v>3.5229386850334395E-2</c:v>
                </c:pt>
                <c:pt idx="84">
                  <c:v>1.786348042115226E-2</c:v>
                </c:pt>
              </c:numCache>
            </c:numRef>
          </c:val>
          <c:extLst xmlns:c16r2="http://schemas.microsoft.com/office/drawing/2015/06/chart">
            <c:ext xmlns:c16="http://schemas.microsoft.com/office/drawing/2014/chart" uri="{C3380CC4-5D6E-409C-BE32-E72D297353CC}">
              <c16:uniqueId val="{00000000-D0D0-48F8-AEFE-CB9EBCC1B7EB}"/>
            </c:ext>
          </c:extLst>
        </c:ser>
        <c:ser>
          <c:idx val="3"/>
          <c:order val="3"/>
          <c:tx>
            <c:strRef>
              <c:f>Sheet1!$E$1</c:f>
              <c:strCache>
                <c:ptCount val="1"/>
                <c:pt idx="0">
                  <c:v>DEN</c:v>
                </c:pt>
              </c:strCache>
            </c:strRef>
          </c:tx>
          <c:spPr>
            <a:ln w="28575" cap="rnd">
              <a:solidFill>
                <a:schemeClr val="accent4"/>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Sheet1!$E$2:$E$86</c:f>
              <c:numCache>
                <c:formatCode>0.0%</c:formatCode>
                <c:ptCount val="85"/>
                <c:pt idx="0">
                  <c:v>1.5481137456204493E-3</c:v>
                </c:pt>
                <c:pt idx="1">
                  <c:v>4.5357083951838816E-3</c:v>
                </c:pt>
                <c:pt idx="2">
                  <c:v>2.5713337757133338E-2</c:v>
                </c:pt>
                <c:pt idx="3">
                  <c:v>2.8531720078482745E-2</c:v>
                </c:pt>
                <c:pt idx="4">
                  <c:v>3.6630627723091759E-2</c:v>
                </c:pt>
                <c:pt idx="5">
                  <c:v>4.0406445979201434E-2</c:v>
                </c:pt>
                <c:pt idx="6">
                  <c:v>5.4056199396729551E-2</c:v>
                </c:pt>
                <c:pt idx="7">
                  <c:v>5.5344718532574208E-2</c:v>
                </c:pt>
                <c:pt idx="8">
                  <c:v>6.7213506410766899E-2</c:v>
                </c:pt>
                <c:pt idx="9">
                  <c:v>6.8990269580475397E-2</c:v>
                </c:pt>
                <c:pt idx="10">
                  <c:v>7.7810722012981767E-2</c:v>
                </c:pt>
                <c:pt idx="11">
                  <c:v>8.5099498463031734E-2</c:v>
                </c:pt>
                <c:pt idx="12">
                  <c:v>9.1522941750732098E-2</c:v>
                </c:pt>
                <c:pt idx="13">
                  <c:v>9.9252934898612644E-2</c:v>
                </c:pt>
                <c:pt idx="14">
                  <c:v>9.8091541322982367E-2</c:v>
                </c:pt>
                <c:pt idx="15">
                  <c:v>9.9117717192591992E-2</c:v>
                </c:pt>
                <c:pt idx="16">
                  <c:v>9.7291407222914073E-2</c:v>
                </c:pt>
                <c:pt idx="17">
                  <c:v>9.3926445902640085E-2</c:v>
                </c:pt>
                <c:pt idx="18">
                  <c:v>9.6694028164771517E-2</c:v>
                </c:pt>
                <c:pt idx="19">
                  <c:v>0.10091399460593348</c:v>
                </c:pt>
                <c:pt idx="20">
                  <c:v>9.9171703604208766E-2</c:v>
                </c:pt>
                <c:pt idx="21">
                  <c:v>9.4829515780049334E-2</c:v>
                </c:pt>
                <c:pt idx="22">
                  <c:v>8.8773234200743484E-2</c:v>
                </c:pt>
                <c:pt idx="23">
                  <c:v>9.0353362158938494E-2</c:v>
                </c:pt>
                <c:pt idx="24">
                  <c:v>8.9736900946560519E-2</c:v>
                </c:pt>
                <c:pt idx="25">
                  <c:v>9.1336818521284474E-2</c:v>
                </c:pt>
                <c:pt idx="26">
                  <c:v>9.1538404889903585E-2</c:v>
                </c:pt>
                <c:pt idx="27">
                  <c:v>8.9094590685565481E-2</c:v>
                </c:pt>
                <c:pt idx="28">
                  <c:v>8.2352106681798931E-2</c:v>
                </c:pt>
                <c:pt idx="29">
                  <c:v>7.6864058031666183E-2</c:v>
                </c:pt>
                <c:pt idx="30">
                  <c:v>6.6813156629815407E-2</c:v>
                </c:pt>
                <c:pt idx="31">
                  <c:v>6.2606328683225701E-2</c:v>
                </c:pt>
                <c:pt idx="32">
                  <c:v>6.1914460285132221E-2</c:v>
                </c:pt>
                <c:pt idx="33">
                  <c:v>7.1009949570669112E-2</c:v>
                </c:pt>
                <c:pt idx="34">
                  <c:v>7.4296640262223421E-2</c:v>
                </c:pt>
                <c:pt idx="35">
                  <c:v>8.1498700943525321E-2</c:v>
                </c:pt>
                <c:pt idx="36">
                  <c:v>8.4057178031598359E-2</c:v>
                </c:pt>
                <c:pt idx="37">
                  <c:v>9.9979470334633669E-2</c:v>
                </c:pt>
                <c:pt idx="38">
                  <c:v>9.9581702874106004E-2</c:v>
                </c:pt>
                <c:pt idx="39">
                  <c:v>0.10265604249668005</c:v>
                </c:pt>
                <c:pt idx="40">
                  <c:v>0.10013762369749001</c:v>
                </c:pt>
                <c:pt idx="41">
                  <c:v>0.10169052399766837</c:v>
                </c:pt>
                <c:pt idx="42">
                  <c:v>0.10260041194644695</c:v>
                </c:pt>
                <c:pt idx="43">
                  <c:v>0.10650016010246555</c:v>
                </c:pt>
                <c:pt idx="44">
                  <c:v>0.10906533691343821</c:v>
                </c:pt>
                <c:pt idx="45">
                  <c:v>0.10848816492746254</c:v>
                </c:pt>
                <c:pt idx="46">
                  <c:v>0.10875921688278677</c:v>
                </c:pt>
                <c:pt idx="47">
                  <c:v>0.10209887469970921</c:v>
                </c:pt>
                <c:pt idx="48">
                  <c:v>0.10227129337539438</c:v>
                </c:pt>
                <c:pt idx="49">
                  <c:v>9.7362199825805476E-2</c:v>
                </c:pt>
                <c:pt idx="50">
                  <c:v>9.9582770892134118E-2</c:v>
                </c:pt>
                <c:pt idx="51">
                  <c:v>9.4845236661447688E-2</c:v>
                </c:pt>
                <c:pt idx="52">
                  <c:v>9.5013998927741636E-2</c:v>
                </c:pt>
                <c:pt idx="53">
                  <c:v>9.2245281909577245E-2</c:v>
                </c:pt>
                <c:pt idx="54">
                  <c:v>9.4045534150612897E-2</c:v>
                </c:pt>
                <c:pt idx="55">
                  <c:v>8.8204653316356144E-2</c:v>
                </c:pt>
                <c:pt idx="56">
                  <c:v>8.7329951579432838E-2</c:v>
                </c:pt>
                <c:pt idx="57">
                  <c:v>8.2831065954881933E-2</c:v>
                </c:pt>
                <c:pt idx="58">
                  <c:v>8.731296221980156E-2</c:v>
                </c:pt>
                <c:pt idx="59">
                  <c:v>8.902655882521647E-2</c:v>
                </c:pt>
                <c:pt idx="60">
                  <c:v>9.1637570831663878E-2</c:v>
                </c:pt>
                <c:pt idx="61">
                  <c:v>8.7023073870400966E-2</c:v>
                </c:pt>
                <c:pt idx="62">
                  <c:v>8.3142681769990526E-2</c:v>
                </c:pt>
                <c:pt idx="63">
                  <c:v>8.0853638413728543E-2</c:v>
                </c:pt>
                <c:pt idx="64">
                  <c:v>7.8718311391578727E-2</c:v>
                </c:pt>
                <c:pt idx="65">
                  <c:v>7.5842394229734114E-2</c:v>
                </c:pt>
                <c:pt idx="66">
                  <c:v>7.2461448161784389E-2</c:v>
                </c:pt>
                <c:pt idx="67">
                  <c:v>7.2332730560578637E-2</c:v>
                </c:pt>
                <c:pt idx="68">
                  <c:v>7.0720458039548351E-2</c:v>
                </c:pt>
                <c:pt idx="69">
                  <c:v>7.1564885496183214E-2</c:v>
                </c:pt>
                <c:pt idx="70">
                  <c:v>6.9387324686280713E-2</c:v>
                </c:pt>
                <c:pt idx="71">
                  <c:v>7.43218330260733E-2</c:v>
                </c:pt>
                <c:pt idx="72">
                  <c:v>7.6394714765100652E-2</c:v>
                </c:pt>
                <c:pt idx="73">
                  <c:v>8.396787316157299E-2</c:v>
                </c:pt>
                <c:pt idx="74">
                  <c:v>8.5879140693421202E-2</c:v>
                </c:pt>
                <c:pt idx="75">
                  <c:v>8.5593608467762566E-2</c:v>
                </c:pt>
                <c:pt idx="76">
                  <c:v>8.4774824751626468E-2</c:v>
                </c:pt>
                <c:pt idx="77">
                  <c:v>8.2653724921198685E-2</c:v>
                </c:pt>
                <c:pt idx="78">
                  <c:v>8.010348773570819E-2</c:v>
                </c:pt>
                <c:pt idx="79">
                  <c:v>7.6579704394405299E-2</c:v>
                </c:pt>
                <c:pt idx="80">
                  <c:v>7.3179185027479318E-2</c:v>
                </c:pt>
                <c:pt idx="81">
                  <c:v>6.9110517463144491E-2</c:v>
                </c:pt>
                <c:pt idx="82">
                  <c:v>6.222266048713148E-2</c:v>
                </c:pt>
                <c:pt idx="83">
                  <c:v>5.4765640321631649E-2</c:v>
                </c:pt>
                <c:pt idx="84">
                  <c:v>5.0270349262019676E-2</c:v>
                </c:pt>
              </c:numCache>
            </c:numRef>
          </c:val>
          <c:extLst xmlns:c16r2="http://schemas.microsoft.com/office/drawing/2015/06/chart">
            <c:ext xmlns:c16="http://schemas.microsoft.com/office/drawing/2014/chart" uri="{C3380CC4-5D6E-409C-BE32-E72D297353CC}">
              <c16:uniqueId val="{00000001-D0D0-48F8-AEFE-CB9EBCC1B7EB}"/>
            </c:ext>
          </c:extLst>
        </c:ser>
        <c:ser>
          <c:idx val="4"/>
          <c:order val="4"/>
          <c:tx>
            <c:strRef>
              <c:f>Sheet1!$F$1</c:f>
              <c:strCache>
                <c:ptCount val="1"/>
                <c:pt idx="0">
                  <c:v>SEA</c:v>
                </c:pt>
              </c:strCache>
            </c:strRef>
          </c:tx>
          <c:spPr>
            <a:ln w="28575" cap="rnd">
              <a:solidFill>
                <a:schemeClr val="accent5"/>
              </a:solidFill>
              <a:round/>
            </a:ln>
            <a:effectLst/>
          </c:spPr>
          <c:marker>
            <c:symbol val="none"/>
          </c:marker>
          <c:cat>
            <c:numRef>
              <c:f>Sheet1!$A$2:$A$86</c:f>
              <c:numCache>
                <c:formatCode>mmmm\ yyyy</c:formatCode>
                <c:ptCount val="85"/>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pt idx="60">
                  <c:v>42736</c:v>
                </c:pt>
                <c:pt idx="61">
                  <c:v>42767</c:v>
                </c:pt>
                <c:pt idx="62">
                  <c:v>42795</c:v>
                </c:pt>
                <c:pt idx="63">
                  <c:v>42826</c:v>
                </c:pt>
                <c:pt idx="64">
                  <c:v>42856</c:v>
                </c:pt>
                <c:pt idx="65">
                  <c:v>42887</c:v>
                </c:pt>
                <c:pt idx="66">
                  <c:v>42917</c:v>
                </c:pt>
                <c:pt idx="67">
                  <c:v>42948</c:v>
                </c:pt>
                <c:pt idx="68">
                  <c:v>42979</c:v>
                </c:pt>
                <c:pt idx="69">
                  <c:v>43009</c:v>
                </c:pt>
                <c:pt idx="70">
                  <c:v>43040</c:v>
                </c:pt>
                <c:pt idx="71">
                  <c:v>43070</c:v>
                </c:pt>
                <c:pt idx="72">
                  <c:v>43101</c:v>
                </c:pt>
                <c:pt idx="73">
                  <c:v>43132</c:v>
                </c:pt>
                <c:pt idx="74">
                  <c:v>43160</c:v>
                </c:pt>
                <c:pt idx="75">
                  <c:v>43191</c:v>
                </c:pt>
                <c:pt idx="76">
                  <c:v>43221</c:v>
                </c:pt>
                <c:pt idx="77">
                  <c:v>43252</c:v>
                </c:pt>
                <c:pt idx="78">
                  <c:v>43282</c:v>
                </c:pt>
                <c:pt idx="79">
                  <c:v>43313</c:v>
                </c:pt>
                <c:pt idx="80">
                  <c:v>43344</c:v>
                </c:pt>
                <c:pt idx="81">
                  <c:v>43374</c:v>
                </c:pt>
                <c:pt idx="82">
                  <c:v>43405</c:v>
                </c:pt>
                <c:pt idx="83">
                  <c:v>43435</c:v>
                </c:pt>
                <c:pt idx="84">
                  <c:v>43466</c:v>
                </c:pt>
              </c:numCache>
            </c:numRef>
          </c:cat>
          <c:val>
            <c:numRef>
              <c:f>Sheet1!$F$2:$F$86</c:f>
              <c:numCache>
                <c:formatCode>0.0%</c:formatCode>
                <c:ptCount val="85"/>
                <c:pt idx="0">
                  <c:v>-3.9731186766117685E-2</c:v>
                </c:pt>
                <c:pt idx="1">
                  <c:v>-2.9055325555137266E-2</c:v>
                </c:pt>
                <c:pt idx="2">
                  <c:v>-1.3085658419192372E-2</c:v>
                </c:pt>
                <c:pt idx="3">
                  <c:v>-9.6196536924669489E-3</c:v>
                </c:pt>
                <c:pt idx="4">
                  <c:v>5.931458699472778E-3</c:v>
                </c:pt>
                <c:pt idx="5">
                  <c:v>1.7677869925796438E-2</c:v>
                </c:pt>
                <c:pt idx="6">
                  <c:v>3.0602602311550545E-2</c:v>
                </c:pt>
                <c:pt idx="7">
                  <c:v>3.3554599168429455E-2</c:v>
                </c:pt>
                <c:pt idx="8">
                  <c:v>4.7938638542665397E-2</c:v>
                </c:pt>
                <c:pt idx="9">
                  <c:v>5.6623454030695831E-2</c:v>
                </c:pt>
                <c:pt idx="10">
                  <c:v>7.4481718808895564E-2</c:v>
                </c:pt>
                <c:pt idx="11">
                  <c:v>8.2143675089701412E-2</c:v>
                </c:pt>
                <c:pt idx="12">
                  <c:v>8.6672306390832995E-2</c:v>
                </c:pt>
                <c:pt idx="13">
                  <c:v>9.287541669896883E-2</c:v>
                </c:pt>
                <c:pt idx="14">
                  <c:v>0.10645431684828166</c:v>
                </c:pt>
                <c:pt idx="15">
                  <c:v>0.11364315600717281</c:v>
                </c:pt>
                <c:pt idx="16">
                  <c:v>0.11916721263740267</c:v>
                </c:pt>
                <c:pt idx="17">
                  <c:v>0.11845021087997727</c:v>
                </c:pt>
                <c:pt idx="18">
                  <c:v>0.12498236704753843</c:v>
                </c:pt>
                <c:pt idx="19">
                  <c:v>0.13176653257110607</c:v>
                </c:pt>
                <c:pt idx="20">
                  <c:v>0.13216975156590893</c:v>
                </c:pt>
                <c:pt idx="21">
                  <c:v>0.1309406289662953</c:v>
                </c:pt>
                <c:pt idx="22">
                  <c:v>0.12376341822774145</c:v>
                </c:pt>
                <c:pt idx="23">
                  <c:v>0.12395061728395058</c:v>
                </c:pt>
                <c:pt idx="24">
                  <c:v>0.11882519462137289</c:v>
                </c:pt>
                <c:pt idx="25">
                  <c:v>0.12825423849045908</c:v>
                </c:pt>
                <c:pt idx="26">
                  <c:v>0.11604683195592302</c:v>
                </c:pt>
                <c:pt idx="27">
                  <c:v>0.11184166387118409</c:v>
                </c:pt>
                <c:pt idx="28">
                  <c:v>9.3404449069858134E-2</c:v>
                </c:pt>
                <c:pt idx="29">
                  <c:v>8.6156206059056564E-2</c:v>
                </c:pt>
                <c:pt idx="30">
                  <c:v>7.1285266457680282E-2</c:v>
                </c:pt>
                <c:pt idx="31">
                  <c:v>6.5415315540034796E-2</c:v>
                </c:pt>
                <c:pt idx="32">
                  <c:v>5.8680922483993272E-2</c:v>
                </c:pt>
                <c:pt idx="33">
                  <c:v>6.1288110231311269E-2</c:v>
                </c:pt>
                <c:pt idx="34">
                  <c:v>5.9249547355934379E-2</c:v>
                </c:pt>
                <c:pt idx="35">
                  <c:v>6.5465729349736435E-2</c:v>
                </c:pt>
                <c:pt idx="36">
                  <c:v>6.7935985830855902E-2</c:v>
                </c:pt>
                <c:pt idx="37">
                  <c:v>7.0606727444199879E-2</c:v>
                </c:pt>
                <c:pt idx="38">
                  <c:v>7.4483184202406627E-2</c:v>
                </c:pt>
                <c:pt idx="39">
                  <c:v>7.4342264059859983E-2</c:v>
                </c:pt>
                <c:pt idx="40">
                  <c:v>7.4003569303985731E-2</c:v>
                </c:pt>
                <c:pt idx="41">
                  <c:v>7.3496528186418802E-2</c:v>
                </c:pt>
                <c:pt idx="42">
                  <c:v>7.2160121729970064E-2</c:v>
                </c:pt>
                <c:pt idx="43">
                  <c:v>7.5973075797483289E-2</c:v>
                </c:pt>
                <c:pt idx="44">
                  <c:v>8.1909459221419706E-2</c:v>
                </c:pt>
                <c:pt idx="45">
                  <c:v>8.7768769827282336E-2</c:v>
                </c:pt>
                <c:pt idx="46">
                  <c:v>9.6074501945066698E-2</c:v>
                </c:pt>
                <c:pt idx="47">
                  <c:v>9.7319587628866014E-2</c:v>
                </c:pt>
                <c:pt idx="48">
                  <c:v>0.10460226263104896</c:v>
                </c:pt>
                <c:pt idx="49">
                  <c:v>0.10717641531595019</c:v>
                </c:pt>
                <c:pt idx="50">
                  <c:v>0.10854583046175058</c:v>
                </c:pt>
                <c:pt idx="51">
                  <c:v>0.10654909009211412</c:v>
                </c:pt>
                <c:pt idx="52">
                  <c:v>0.10679073889442783</c:v>
                </c:pt>
                <c:pt idx="53">
                  <c:v>0.11028887792577977</c:v>
                </c:pt>
                <c:pt idx="54">
                  <c:v>0.11189956331877729</c:v>
                </c:pt>
                <c:pt idx="55">
                  <c:v>0.1127128325082957</c:v>
                </c:pt>
                <c:pt idx="56">
                  <c:v>0.11011614023662231</c:v>
                </c:pt>
                <c:pt idx="57">
                  <c:v>0.10612443292287756</c:v>
                </c:pt>
                <c:pt idx="58">
                  <c:v>0.10308668530866846</c:v>
                </c:pt>
                <c:pt idx="59">
                  <c:v>0.10742470607183119</c:v>
                </c:pt>
                <c:pt idx="60">
                  <c:v>0.11266019625717193</c:v>
                </c:pt>
                <c:pt idx="61">
                  <c:v>0.12088261815095737</c:v>
                </c:pt>
                <c:pt idx="62">
                  <c:v>0.12325147653092942</c:v>
                </c:pt>
                <c:pt idx="63">
                  <c:v>0.12928277752398357</c:v>
                </c:pt>
                <c:pt idx="64">
                  <c:v>0.1331698528675809</c:v>
                </c:pt>
                <c:pt idx="65">
                  <c:v>0.13374475438163405</c:v>
                </c:pt>
                <c:pt idx="66">
                  <c:v>0.13475699558173798</c:v>
                </c:pt>
                <c:pt idx="67">
                  <c:v>0.13209484233683688</c:v>
                </c:pt>
                <c:pt idx="68">
                  <c:v>0.12896602297726717</c:v>
                </c:pt>
                <c:pt idx="69">
                  <c:v>0.12675162345588595</c:v>
                </c:pt>
                <c:pt idx="70">
                  <c:v>0.12704138838785167</c:v>
                </c:pt>
                <c:pt idx="71">
                  <c:v>0.12715726197401583</c:v>
                </c:pt>
                <c:pt idx="72">
                  <c:v>0.12838554216867462</c:v>
                </c:pt>
                <c:pt idx="73">
                  <c:v>0.1272950974824911</c:v>
                </c:pt>
                <c:pt idx="74">
                  <c:v>0.12997555463308885</c:v>
                </c:pt>
                <c:pt idx="75">
                  <c:v>0.1307533261416757</c:v>
                </c:pt>
                <c:pt idx="76">
                  <c:v>0.1357152320805548</c:v>
                </c:pt>
                <c:pt idx="77">
                  <c:v>0.12767810485978048</c:v>
                </c:pt>
                <c:pt idx="78">
                  <c:v>0.1152498377676834</c:v>
                </c:pt>
                <c:pt idx="79">
                  <c:v>9.5478688949345816E-2</c:v>
                </c:pt>
                <c:pt idx="80">
                  <c:v>8.3661715671415532E-2</c:v>
                </c:pt>
                <c:pt idx="81">
                  <c:v>7.310308965636772E-2</c:v>
                </c:pt>
                <c:pt idx="82">
                  <c:v>6.328128379255156E-2</c:v>
                </c:pt>
                <c:pt idx="83">
                  <c:v>5.0621478646079771E-2</c:v>
                </c:pt>
                <c:pt idx="84">
                  <c:v>4.0531306056205731E-2</c:v>
                </c:pt>
              </c:numCache>
            </c:numRef>
          </c:val>
          <c:extLst xmlns:c16r2="http://schemas.microsoft.com/office/drawing/2015/06/chart">
            <c:ext xmlns:c16="http://schemas.microsoft.com/office/drawing/2014/chart" uri="{C3380CC4-5D6E-409C-BE32-E72D297353CC}">
              <c16:uniqueId val="{00000002-D0D0-48F8-AEFE-CB9EBCC1B7EB}"/>
            </c:ext>
          </c:extLst>
        </c:ser>
        <c:dLbls/>
        <c:marker val="1"/>
        <c:axId val="208885248"/>
        <c:axId val="208886784"/>
      </c:lineChart>
      <c:dateAx>
        <c:axId val="208885248"/>
        <c:scaling>
          <c:orientation val="minMax"/>
          <c:min val="42005"/>
        </c:scaling>
        <c:axPos val="b"/>
        <c:numFmt formatCode="mmmm\ yyyy"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886784"/>
        <c:crossesAt val="-5"/>
        <c:auto val="1"/>
        <c:lblOffset val="100"/>
        <c:baseTimeUnit val="months"/>
        <c:majorUnit val="2"/>
        <c:majorTimeUnit val="months"/>
      </c:dateAx>
      <c:valAx>
        <c:axId val="208886784"/>
        <c:scaling>
          <c:orientation val="minMax"/>
          <c:max val="0.15000000000000005"/>
          <c:min val="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88524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0.1333</cdr:x>
      <cdr:y>0.69426</cdr:y>
    </cdr:from>
    <cdr:to>
      <cdr:x>0.26061</cdr:x>
      <cdr:y>0.80262</cdr:y>
    </cdr:to>
    <cdr:sp macro="" textlink="">
      <cdr:nvSpPr>
        <cdr:cNvPr id="9" name="TextBox 1"/>
        <cdr:cNvSpPr txBox="1"/>
      </cdr:nvSpPr>
      <cdr:spPr>
        <a:xfrm xmlns:a="http://schemas.openxmlformats.org/drawingml/2006/main">
          <a:off x="1100149" y="2609642"/>
          <a:ext cx="1050713" cy="40731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rgbClr val="911414"/>
              </a:solidFill>
            </a:rPr>
            <a:t>Great</a:t>
          </a:r>
        </a:p>
        <a:p xmlns:a="http://schemas.openxmlformats.org/drawingml/2006/main">
          <a:pPr algn="ctr"/>
          <a:r>
            <a:rPr lang="en-US" sz="1600" b="0" dirty="0">
              <a:solidFill>
                <a:srgbClr val="911414"/>
              </a:solidFill>
            </a:rPr>
            <a:t>Recession</a:t>
          </a:r>
        </a:p>
      </cdr:txBody>
    </cdr:sp>
  </cdr:relSizeAnchor>
  <cdr:relSizeAnchor xmlns:cdr="http://schemas.openxmlformats.org/drawingml/2006/chartDrawing">
    <cdr:from>
      <cdr:x>0.80855</cdr:x>
      <cdr:y>0.13847</cdr:y>
    </cdr:from>
    <cdr:to>
      <cdr:x>0.93617</cdr:x>
      <cdr:y>0.21555</cdr:y>
    </cdr:to>
    <cdr:sp macro="" textlink="">
      <cdr:nvSpPr>
        <cdr:cNvPr id="11" name="TextBox 1"/>
        <cdr:cNvSpPr txBox="1"/>
      </cdr:nvSpPr>
      <cdr:spPr>
        <a:xfrm xmlns:a="http://schemas.openxmlformats.org/drawingml/2006/main">
          <a:off x="17790275" y="1042318"/>
          <a:ext cx="2807991" cy="580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tx1"/>
              </a:solidFill>
              <a:latin typeface="Century Gothic" panose="020B0502020202020204" pitchFamily="34" charset="0"/>
            </a:rPr>
            <a:t>Forecast</a:t>
          </a:r>
        </a:p>
      </cdr:txBody>
    </cdr:sp>
  </cdr:relSizeAnchor>
  <cdr:relSizeAnchor xmlns:cdr="http://schemas.openxmlformats.org/drawingml/2006/chartDrawing">
    <cdr:from>
      <cdr:x>0.79386</cdr:x>
      <cdr:y>0.48283</cdr:y>
    </cdr:from>
    <cdr:to>
      <cdr:x>0.86363</cdr:x>
      <cdr:y>0.52159</cdr:y>
    </cdr:to>
    <cdr:cxnSp macro="">
      <cdr:nvCxnSpPr>
        <cdr:cNvPr id="13" name="Straight Arrow Connector 12">
          <a:extLst xmlns:a="http://schemas.openxmlformats.org/drawingml/2006/main">
            <a:ext uri="{FF2B5EF4-FFF2-40B4-BE49-F238E27FC236}">
              <a16:creationId xmlns:a16="http://schemas.microsoft.com/office/drawing/2014/main" xmlns="" id="{48ECB01D-B8BA-4C47-B09F-05BD3109450E}"/>
            </a:ext>
          </a:extLst>
        </cdr:cNvPr>
        <cdr:cNvCxnSpPr/>
      </cdr:nvCxnSpPr>
      <cdr:spPr>
        <a:xfrm xmlns:a="http://schemas.openxmlformats.org/drawingml/2006/main" flipV="1">
          <a:off x="6551850" y="1814920"/>
          <a:ext cx="575874" cy="145693"/>
        </a:xfrm>
        <a:prstGeom xmlns:a="http://schemas.openxmlformats.org/drawingml/2006/main" prst="straightConnector1">
          <a:avLst/>
        </a:prstGeom>
        <a:ln xmlns:a="http://schemas.openxmlformats.org/drawingml/2006/main" w="38100">
          <a:solidFill>
            <a:srgbClr val="ED442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0.30958</cdr:x>
      <cdr:y>0.22439</cdr:y>
    </cdr:from>
    <cdr:to>
      <cdr:x>0.40761</cdr:x>
      <cdr:y>0.38077</cdr:y>
    </cdr:to>
    <cdr:sp macro="" textlink="">
      <cdr:nvSpPr>
        <cdr:cNvPr id="8" name="TextBox 1"/>
        <cdr:cNvSpPr txBox="1"/>
      </cdr:nvSpPr>
      <cdr:spPr>
        <a:xfrm xmlns:a="http://schemas.openxmlformats.org/drawingml/2006/main">
          <a:off x="2568889" y="986015"/>
          <a:ext cx="813439" cy="68716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tx1"/>
              </a:solidFill>
              <a:latin typeface="Century Gothic" panose="020B0502020202020204" pitchFamily="34" charset="0"/>
            </a:rPr>
            <a:t>April</a:t>
          </a:r>
          <a:r>
            <a:rPr lang="en-US" sz="1400" b="0" dirty="0">
              <a:solidFill>
                <a:schemeClr val="tx1"/>
              </a:solidFill>
              <a:latin typeface="Century Gothic" panose="020B0502020202020204" pitchFamily="34" charset="0"/>
            </a:rPr>
            <a:t> 2011:</a:t>
          </a:r>
        </a:p>
      </cdr:txBody>
    </cdr:sp>
  </cdr:relSizeAnchor>
  <cdr:relSizeAnchor xmlns:cdr="http://schemas.openxmlformats.org/drawingml/2006/chartDrawing">
    <cdr:from>
      <cdr:x>0.31535</cdr:x>
      <cdr:y>0.36998</cdr:y>
    </cdr:from>
    <cdr:to>
      <cdr:x>0.40761</cdr:x>
      <cdr:y>0.46005</cdr:y>
    </cdr:to>
    <cdr:sp macro="" textlink="">
      <cdr:nvSpPr>
        <cdr:cNvPr id="10" name="Text Box 28"/>
        <cdr:cNvSpPr txBox="1">
          <a:spLocks xmlns:a="http://schemas.openxmlformats.org/drawingml/2006/main" noChangeArrowheads="1"/>
        </cdr:cNvSpPr>
      </cdr:nvSpPr>
      <cdr:spPr bwMode="auto">
        <a:xfrm xmlns:a="http://schemas.openxmlformats.org/drawingml/2006/main">
          <a:off x="2602641" y="1390720"/>
          <a:ext cx="761438" cy="338554"/>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xmlns="">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5.1</a:t>
          </a:r>
          <a:r>
            <a:rPr lang="en-US" altLang="en-US" sz="1600" b="0" dirty="0">
              <a:solidFill>
                <a:srgbClr val="669933"/>
              </a:solidFill>
              <a:latin typeface="Century Gothic" panose="020B0502020202020204" pitchFamily="34" charset="0"/>
            </a:rPr>
            <a:t>%</a:t>
          </a:r>
        </a:p>
      </cdr:txBody>
    </cdr:sp>
  </cdr:relSizeAnchor>
  <cdr:relSizeAnchor xmlns:cdr="http://schemas.openxmlformats.org/drawingml/2006/chartDrawing">
    <cdr:from>
      <cdr:x>0.46668</cdr:x>
      <cdr:y>0.46147</cdr:y>
    </cdr:from>
    <cdr:to>
      <cdr:x>0.55894</cdr:x>
      <cdr:y>0.55154</cdr:y>
    </cdr:to>
    <cdr:sp macro="" textlink="">
      <cdr:nvSpPr>
        <cdr:cNvPr id="14" name="Text Box 28">
          <a:extLst xmlns:a="http://schemas.openxmlformats.org/drawingml/2006/main">
            <a:ext uri="{FF2B5EF4-FFF2-40B4-BE49-F238E27FC236}">
              <a16:creationId xmlns:a16="http://schemas.microsoft.com/office/drawing/2014/main" xmlns="" id="{F57EC3D6-CDAA-4C4B-A897-E96A457FB8BA}"/>
            </a:ext>
          </a:extLst>
        </cdr:cNvPr>
        <cdr:cNvSpPr txBox="1">
          <a:spLocks xmlns:a="http://schemas.openxmlformats.org/drawingml/2006/main" noChangeArrowheads="1"/>
        </cdr:cNvSpPr>
      </cdr:nvSpPr>
      <cdr:spPr bwMode="auto">
        <a:xfrm xmlns:a="http://schemas.openxmlformats.org/drawingml/2006/main">
          <a:off x="3851595" y="1734622"/>
          <a:ext cx="761438" cy="338554"/>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xmlns="">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4.5</a:t>
          </a:r>
          <a:r>
            <a:rPr lang="en-US" altLang="en-US" sz="1600" b="0" dirty="0">
              <a:solidFill>
                <a:srgbClr val="669933"/>
              </a:solidFill>
              <a:latin typeface="Century Gothic" panose="020B0502020202020204" pitchFamily="34" charset="0"/>
            </a:rPr>
            <a:t>%</a:t>
          </a:r>
        </a:p>
      </cdr:txBody>
    </cdr:sp>
  </cdr:relSizeAnchor>
  <cdr:relSizeAnchor xmlns:cdr="http://schemas.openxmlformats.org/drawingml/2006/chartDrawing">
    <cdr:from>
      <cdr:x>0.459</cdr:x>
      <cdr:y>0.27762</cdr:y>
    </cdr:from>
    <cdr:to>
      <cdr:x>0.55703</cdr:x>
      <cdr:y>0.434</cdr:y>
    </cdr:to>
    <cdr:sp macro="" textlink="">
      <cdr:nvSpPr>
        <cdr:cNvPr id="15" name="TextBox 1">
          <a:extLst xmlns:a="http://schemas.openxmlformats.org/drawingml/2006/main">
            <a:ext uri="{FF2B5EF4-FFF2-40B4-BE49-F238E27FC236}">
              <a16:creationId xmlns:a16="http://schemas.microsoft.com/office/drawing/2014/main" xmlns="" id="{18FB9E06-4BF9-4236-B3A7-63038D5A1F16}"/>
            </a:ext>
          </a:extLst>
        </cdr:cNvPr>
        <cdr:cNvSpPr txBox="1"/>
      </cdr:nvSpPr>
      <cdr:spPr>
        <a:xfrm xmlns:a="http://schemas.openxmlformats.org/drawingml/2006/main">
          <a:off x="10099200" y="2089746"/>
          <a:ext cx="2156930" cy="117710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tx1"/>
              </a:solidFill>
              <a:latin typeface="Century Gothic" panose="020B0502020202020204" pitchFamily="34" charset="0"/>
            </a:rPr>
            <a:t>Sept.</a:t>
          </a:r>
          <a:r>
            <a:rPr lang="en-US" sz="1400" b="0" dirty="0">
              <a:solidFill>
                <a:schemeClr val="tx1"/>
              </a:solidFill>
              <a:latin typeface="Century Gothic" panose="020B0502020202020204" pitchFamily="34" charset="0"/>
            </a:rPr>
            <a:t> 2013:</a:t>
          </a:r>
        </a:p>
      </cdr:txBody>
    </cdr:sp>
  </cdr:relSizeAnchor>
  <cdr:relSizeAnchor xmlns:cdr="http://schemas.openxmlformats.org/drawingml/2006/chartDrawing">
    <cdr:from>
      <cdr:x>0.89195</cdr:x>
      <cdr:y>0.219</cdr:y>
    </cdr:from>
    <cdr:to>
      <cdr:x>0.98998</cdr:x>
      <cdr:y>0.37538</cdr:y>
    </cdr:to>
    <cdr:sp macro="" textlink="">
      <cdr:nvSpPr>
        <cdr:cNvPr id="16" name="TextBox 1">
          <a:extLst xmlns:a="http://schemas.openxmlformats.org/drawingml/2006/main">
            <a:ext uri="{FF2B5EF4-FFF2-40B4-BE49-F238E27FC236}">
              <a16:creationId xmlns:a16="http://schemas.microsoft.com/office/drawing/2014/main" xmlns="" id="{E26D4C4D-E4B9-4632-9118-EB574B012477}"/>
            </a:ext>
          </a:extLst>
        </cdr:cNvPr>
        <cdr:cNvSpPr txBox="1"/>
      </cdr:nvSpPr>
      <cdr:spPr>
        <a:xfrm xmlns:a="http://schemas.openxmlformats.org/drawingml/2006/main">
          <a:off x="7361431" y="823205"/>
          <a:ext cx="809060" cy="58781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0" dirty="0">
              <a:solidFill>
                <a:schemeClr val="tx1"/>
              </a:solidFill>
              <a:latin typeface="Century Gothic" panose="020B0502020202020204" pitchFamily="34" charset="0"/>
            </a:rPr>
            <a:t>Dec. 2020:</a:t>
          </a:r>
        </a:p>
      </cdr:txBody>
    </cdr:sp>
  </cdr:relSizeAnchor>
  <cdr:relSizeAnchor xmlns:cdr="http://schemas.openxmlformats.org/drawingml/2006/chartDrawing">
    <cdr:from>
      <cdr:x>0.89544</cdr:x>
      <cdr:y>0.37436</cdr:y>
    </cdr:from>
    <cdr:to>
      <cdr:x>0.9877</cdr:x>
      <cdr:y>0.46443</cdr:y>
    </cdr:to>
    <cdr:sp macro="" textlink="">
      <cdr:nvSpPr>
        <cdr:cNvPr id="17" name="Text Box 28">
          <a:extLst xmlns:a="http://schemas.openxmlformats.org/drawingml/2006/main">
            <a:ext uri="{FF2B5EF4-FFF2-40B4-BE49-F238E27FC236}">
              <a16:creationId xmlns:a16="http://schemas.microsoft.com/office/drawing/2014/main" xmlns="" id="{D1A73E59-EB21-4988-A03C-58F8F48CC1CA}"/>
            </a:ext>
          </a:extLst>
        </cdr:cNvPr>
        <cdr:cNvSpPr txBox="1">
          <a:spLocks xmlns:a="http://schemas.openxmlformats.org/drawingml/2006/main" noChangeArrowheads="1"/>
        </cdr:cNvSpPr>
      </cdr:nvSpPr>
      <cdr:spPr bwMode="auto">
        <a:xfrm xmlns:a="http://schemas.openxmlformats.org/drawingml/2006/main">
          <a:off x="7390228" y="1407198"/>
          <a:ext cx="761439" cy="338554"/>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xmlns="">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4.8</a:t>
          </a:r>
          <a:r>
            <a:rPr lang="en-US" altLang="en-US" sz="1600" b="0" dirty="0">
              <a:solidFill>
                <a:srgbClr val="669933"/>
              </a:solidFill>
              <a:latin typeface="Century Gothic" panose="020B0502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0.18513</cdr:x>
      <cdr:y>0.08888</cdr:y>
    </cdr:from>
    <cdr:to>
      <cdr:x>0.36528</cdr:x>
      <cdr:y>0.1582</cdr:y>
    </cdr:to>
    <cdr:sp macro="" textlink="">
      <cdr:nvSpPr>
        <cdr:cNvPr id="2" name="TextBox 9">
          <a:extLst xmlns:a="http://schemas.openxmlformats.org/drawingml/2006/main">
            <a:ext uri="{FF2B5EF4-FFF2-40B4-BE49-F238E27FC236}">
              <a16:creationId xmlns:a16="http://schemas.microsoft.com/office/drawing/2014/main" xmlns="" id="{7DB7EC2F-49BC-40A1-9911-299B10265AF6}"/>
            </a:ext>
          </a:extLst>
        </cdr:cNvPr>
        <cdr:cNvSpPr txBox="1"/>
      </cdr:nvSpPr>
      <cdr:spPr>
        <a:xfrm xmlns:a="http://schemas.openxmlformats.org/drawingml/2006/main">
          <a:off x="1535599" y="434096"/>
          <a:ext cx="1494320"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600" dirty="0"/>
            <a:t>San Francisco</a:t>
          </a:r>
        </a:p>
      </cdr:txBody>
    </cdr:sp>
  </cdr:relSizeAnchor>
  <cdr:relSizeAnchor xmlns:cdr="http://schemas.openxmlformats.org/drawingml/2006/chartDrawing">
    <cdr:from>
      <cdr:x>0.17156</cdr:x>
      <cdr:y>0.22643</cdr:y>
    </cdr:from>
    <cdr:to>
      <cdr:x>0.27074</cdr:x>
      <cdr:y>0.29575</cdr:y>
    </cdr:to>
    <cdr:sp macro="" textlink="">
      <cdr:nvSpPr>
        <cdr:cNvPr id="3" name="TextBox 9">
          <a:extLst xmlns:a="http://schemas.openxmlformats.org/drawingml/2006/main">
            <a:ext uri="{FF2B5EF4-FFF2-40B4-BE49-F238E27FC236}">
              <a16:creationId xmlns:a16="http://schemas.microsoft.com/office/drawing/2014/main" xmlns="" id="{CF523501-ED0D-4CFA-A69F-351964B99F0D}"/>
            </a:ext>
          </a:extLst>
        </cdr:cNvPr>
        <cdr:cNvSpPr txBox="1"/>
      </cdr:nvSpPr>
      <cdr:spPr>
        <a:xfrm xmlns:a="http://schemas.openxmlformats.org/drawingml/2006/main">
          <a:off x="1423040" y="1105899"/>
          <a:ext cx="822661"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600" dirty="0"/>
            <a:t>Seattle</a:t>
          </a:r>
        </a:p>
      </cdr:txBody>
    </cdr:sp>
  </cdr:relSizeAnchor>
  <cdr:relSizeAnchor xmlns:cdr="http://schemas.openxmlformats.org/drawingml/2006/chartDrawing">
    <cdr:from>
      <cdr:x>0.90278</cdr:x>
      <cdr:y>0.66351</cdr:y>
    </cdr:from>
    <cdr:to>
      <cdr:x>0.99094</cdr:x>
      <cdr:y>0.73283</cdr:y>
    </cdr:to>
    <cdr:sp macro="" textlink="">
      <cdr:nvSpPr>
        <cdr:cNvPr id="4" name="TextBox 12">
          <a:extLst xmlns:a="http://schemas.openxmlformats.org/drawingml/2006/main">
            <a:ext uri="{FF2B5EF4-FFF2-40B4-BE49-F238E27FC236}">
              <a16:creationId xmlns:a16="http://schemas.microsoft.com/office/drawing/2014/main" xmlns="" id="{2DC84D9B-7B75-4BA6-A5EA-C19DC143A147}"/>
            </a:ext>
          </a:extLst>
        </cdr:cNvPr>
        <cdr:cNvSpPr txBox="1"/>
      </cdr:nvSpPr>
      <cdr:spPr>
        <a:xfrm xmlns:a="http://schemas.openxmlformats.org/drawingml/2006/main">
          <a:off x="7488295" y="3240627"/>
          <a:ext cx="731290"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r>
            <a:rPr lang="en-US" sz="1600" dirty="0">
              <a:solidFill>
                <a:srgbClr val="000000"/>
              </a:solidFill>
            </a:rPr>
            <a:t>Miami</a:t>
          </a:r>
        </a:p>
      </cdr:txBody>
    </cdr:sp>
  </cdr:relSizeAnchor>
  <cdr:relSizeAnchor xmlns:cdr="http://schemas.openxmlformats.org/drawingml/2006/chartDrawing">
    <cdr:from>
      <cdr:x>0.85166</cdr:x>
      <cdr:y>0.77043</cdr:y>
    </cdr:from>
    <cdr:to>
      <cdr:x>0.95664</cdr:x>
      <cdr:y>0.83975</cdr:y>
    </cdr:to>
    <cdr:sp macro="" textlink="">
      <cdr:nvSpPr>
        <cdr:cNvPr id="5" name="TextBox 12">
          <a:extLst xmlns:a="http://schemas.openxmlformats.org/drawingml/2006/main">
            <a:ext uri="{FF2B5EF4-FFF2-40B4-BE49-F238E27FC236}">
              <a16:creationId xmlns:a16="http://schemas.microsoft.com/office/drawing/2014/main" xmlns="" id="{1F688C01-7C0C-4CC1-99B8-3EE3B5BD3212}"/>
            </a:ext>
          </a:extLst>
        </cdr:cNvPr>
        <cdr:cNvSpPr txBox="1"/>
      </cdr:nvSpPr>
      <cdr:spPr>
        <a:xfrm xmlns:a="http://schemas.openxmlformats.org/drawingml/2006/main">
          <a:off x="7064269" y="3762832"/>
          <a:ext cx="870751"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rPr>
            <a:t>Naples</a:t>
          </a:r>
        </a:p>
      </cdr:txBody>
    </cdr:sp>
  </cdr:relSizeAnchor>
  <cdr:relSizeAnchor xmlns:cdr="http://schemas.openxmlformats.org/drawingml/2006/chartDrawing">
    <cdr:from>
      <cdr:x>0.21977</cdr:x>
      <cdr:y>0.31771</cdr:y>
    </cdr:from>
    <cdr:to>
      <cdr:x>0.3779</cdr:x>
      <cdr:y>0.38703</cdr:y>
    </cdr:to>
    <cdr:sp macro="" textlink="">
      <cdr:nvSpPr>
        <cdr:cNvPr id="6" name="TextBox 12">
          <a:extLst xmlns:a="http://schemas.openxmlformats.org/drawingml/2006/main">
            <a:ext uri="{FF2B5EF4-FFF2-40B4-BE49-F238E27FC236}">
              <a16:creationId xmlns:a16="http://schemas.microsoft.com/office/drawing/2014/main" xmlns="" id="{66FCF9C6-8D8A-4EE1-9373-3EB2192CBF6A}"/>
            </a:ext>
          </a:extLst>
        </cdr:cNvPr>
        <cdr:cNvSpPr txBox="1"/>
      </cdr:nvSpPr>
      <cdr:spPr>
        <a:xfrm xmlns:a="http://schemas.openxmlformats.org/drawingml/2006/main">
          <a:off x="1822969" y="1551714"/>
          <a:ext cx="131157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latin typeface="Arial" panose="020B0604020202020204" pitchFamily="34" charset="0"/>
              <a:cs typeface="Arial" panose="020B0604020202020204" pitchFamily="34" charset="0"/>
            </a:rPr>
            <a:t>Los Angeles</a:t>
          </a:r>
        </a:p>
      </cdr:txBody>
    </cdr:sp>
  </cdr:relSizeAnchor>
  <cdr:relSizeAnchor xmlns:cdr="http://schemas.openxmlformats.org/drawingml/2006/chartDrawing">
    <cdr:from>
      <cdr:x>0.59389</cdr:x>
      <cdr:y>0.57652</cdr:y>
    </cdr:from>
    <cdr:to>
      <cdr:x>0.6546</cdr:x>
      <cdr:y>0.60366</cdr:y>
    </cdr:to>
    <cdr:cxnSp macro="">
      <cdr:nvCxnSpPr>
        <cdr:cNvPr id="8" name="Straight Arrow Connector 7">
          <a:extLst xmlns:a="http://schemas.openxmlformats.org/drawingml/2006/main">
            <a:ext uri="{FF2B5EF4-FFF2-40B4-BE49-F238E27FC236}">
              <a16:creationId xmlns:a16="http://schemas.microsoft.com/office/drawing/2014/main" xmlns="" id="{59D6DF53-13EE-45BC-A46D-6BD806520510}"/>
            </a:ext>
          </a:extLst>
        </cdr:cNvPr>
        <cdr:cNvCxnSpPr/>
      </cdr:nvCxnSpPr>
      <cdr:spPr>
        <a:xfrm xmlns:a="http://schemas.openxmlformats.org/drawingml/2006/main" flipH="1">
          <a:off x="4926147" y="2815774"/>
          <a:ext cx="503583" cy="132521"/>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0.65011</cdr:x>
      <cdr:y>0.53707</cdr:y>
    </cdr:from>
    <cdr:to>
      <cdr:x>0.76436</cdr:x>
      <cdr:y>0.60639</cdr:y>
    </cdr:to>
    <cdr:sp macro="" textlink="">
      <cdr:nvSpPr>
        <cdr:cNvPr id="9" name="TextBox 12">
          <a:extLst xmlns:a="http://schemas.openxmlformats.org/drawingml/2006/main">
            <a:ext uri="{FF2B5EF4-FFF2-40B4-BE49-F238E27FC236}">
              <a16:creationId xmlns:a16="http://schemas.microsoft.com/office/drawing/2014/main" xmlns="" id="{CD874783-DE2B-4ED2-8034-B913EC9AF231}"/>
            </a:ext>
          </a:extLst>
        </cdr:cNvPr>
        <cdr:cNvSpPr txBox="1"/>
      </cdr:nvSpPr>
      <cdr:spPr>
        <a:xfrm xmlns:a="http://schemas.openxmlformats.org/drawingml/2006/main">
          <a:off x="5392499" y="2623102"/>
          <a:ext cx="947670" cy="33856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latin typeface="Arial" panose="020B0604020202020204" pitchFamily="34" charset="0"/>
              <a:cs typeface="Arial" panose="020B0604020202020204" pitchFamily="34" charset="0"/>
            </a:rPr>
            <a:t>Houston</a:t>
          </a:r>
        </a:p>
      </cdr:txBody>
    </cdr:sp>
  </cdr:relSizeAnchor>
  <cdr:relSizeAnchor xmlns:cdr="http://schemas.openxmlformats.org/drawingml/2006/chartDrawing">
    <cdr:from>
      <cdr:x>0.23217</cdr:x>
      <cdr:y>0.48636</cdr:y>
    </cdr:from>
    <cdr:to>
      <cdr:x>0.24879</cdr:x>
      <cdr:y>0.56793</cdr:y>
    </cdr:to>
    <cdr:cxnSp macro="">
      <cdr:nvCxnSpPr>
        <cdr:cNvPr id="10" name="Straight Arrow Connector 9">
          <a:extLst xmlns:a="http://schemas.openxmlformats.org/drawingml/2006/main">
            <a:ext uri="{FF2B5EF4-FFF2-40B4-BE49-F238E27FC236}">
              <a16:creationId xmlns:a16="http://schemas.microsoft.com/office/drawing/2014/main" xmlns="" id="{A99295CE-939E-48BE-A3A1-A4F363603EBF}"/>
            </a:ext>
          </a:extLst>
        </cdr:cNvPr>
        <cdr:cNvCxnSpPr/>
      </cdr:nvCxnSpPr>
      <cdr:spPr>
        <a:xfrm xmlns:a="http://schemas.openxmlformats.org/drawingml/2006/main" flipV="1">
          <a:off x="1925777" y="2375433"/>
          <a:ext cx="137901" cy="398364"/>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0.17575</cdr:x>
      <cdr:y>0.55911</cdr:y>
    </cdr:from>
    <cdr:to>
      <cdr:x>0.26642</cdr:x>
      <cdr:y>0.62843</cdr:y>
    </cdr:to>
    <cdr:sp macro="" textlink="">
      <cdr:nvSpPr>
        <cdr:cNvPr id="11" name="TextBox 12">
          <a:extLst xmlns:a="http://schemas.openxmlformats.org/drawingml/2006/main">
            <a:ext uri="{FF2B5EF4-FFF2-40B4-BE49-F238E27FC236}">
              <a16:creationId xmlns:a16="http://schemas.microsoft.com/office/drawing/2014/main" xmlns="" id="{D34CE9D9-2DA4-41A9-A425-6AAF93D2EADC}"/>
            </a:ext>
          </a:extLst>
        </cdr:cNvPr>
        <cdr:cNvSpPr txBox="1"/>
      </cdr:nvSpPr>
      <cdr:spPr>
        <a:xfrm xmlns:a="http://schemas.openxmlformats.org/drawingml/2006/main">
          <a:off x="1457773" y="2730728"/>
          <a:ext cx="752129"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latin typeface="Arial" panose="020B0604020202020204" pitchFamily="34" charset="0"/>
              <a:cs typeface="Arial" panose="020B0604020202020204" pitchFamily="34" charset="0"/>
            </a:rPr>
            <a:t>Dallas</a:t>
          </a:r>
        </a:p>
      </cdr:txBody>
    </cdr:sp>
  </cdr:relSizeAnchor>
  <cdr:relSizeAnchor xmlns:cdr="http://schemas.openxmlformats.org/drawingml/2006/chartDrawing">
    <cdr:from>
      <cdr:x>0.40327</cdr:x>
      <cdr:y>0.47328</cdr:y>
    </cdr:from>
    <cdr:to>
      <cdr:x>0.42614</cdr:x>
      <cdr:y>0.5886</cdr:y>
    </cdr:to>
    <cdr:cxnSp macro="">
      <cdr:nvCxnSpPr>
        <cdr:cNvPr id="12" name="Straight Arrow Connector 11">
          <a:extLst xmlns:a="http://schemas.openxmlformats.org/drawingml/2006/main">
            <a:ext uri="{FF2B5EF4-FFF2-40B4-BE49-F238E27FC236}">
              <a16:creationId xmlns:a16="http://schemas.microsoft.com/office/drawing/2014/main" xmlns="" id="{D73DA738-1519-4E8C-97A7-88D43146BA6B}"/>
            </a:ext>
          </a:extLst>
        </cdr:cNvPr>
        <cdr:cNvCxnSpPr/>
      </cdr:nvCxnSpPr>
      <cdr:spPr>
        <a:xfrm xmlns:a="http://schemas.openxmlformats.org/drawingml/2006/main" flipH="1">
          <a:off x="3345015" y="2311541"/>
          <a:ext cx="189654" cy="563210"/>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0.41767</cdr:x>
      <cdr:y>0.41283</cdr:y>
    </cdr:from>
    <cdr:to>
      <cdr:x>0.53038</cdr:x>
      <cdr:y>0.48214</cdr:y>
    </cdr:to>
    <cdr:sp macro="" textlink="">
      <cdr:nvSpPr>
        <cdr:cNvPr id="13" name="TextBox 12">
          <a:extLst xmlns:a="http://schemas.openxmlformats.org/drawingml/2006/main">
            <a:ext uri="{FF2B5EF4-FFF2-40B4-BE49-F238E27FC236}">
              <a16:creationId xmlns:a16="http://schemas.microsoft.com/office/drawing/2014/main" xmlns="" id="{E99A70A0-746C-427F-ABDE-1A40FADB7EF2}"/>
            </a:ext>
          </a:extLst>
        </cdr:cNvPr>
        <cdr:cNvSpPr txBox="1"/>
      </cdr:nvSpPr>
      <cdr:spPr>
        <a:xfrm xmlns:a="http://schemas.openxmlformats.org/drawingml/2006/main">
          <a:off x="3464485" y="2016266"/>
          <a:ext cx="934871"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solidFill>
                <a:srgbClr val="000000"/>
              </a:solidFill>
              <a:latin typeface="Arial" panose="020B0604020202020204" pitchFamily="34" charset="0"/>
              <a:cs typeface="Arial" panose="020B0604020202020204" pitchFamily="34" charset="0"/>
            </a:rPr>
            <a:t>Chicago</a:t>
          </a:r>
        </a:p>
      </cdr:txBody>
    </cdr:sp>
  </cdr:relSizeAnchor>
  <cdr:relSizeAnchor xmlns:cdr="http://schemas.openxmlformats.org/drawingml/2006/chartDrawing">
    <cdr:from>
      <cdr:x>0.52013</cdr:x>
      <cdr:y>0.74148</cdr:y>
    </cdr:from>
    <cdr:to>
      <cdr:x>0.53675</cdr:x>
      <cdr:y>0.82305</cdr:y>
    </cdr:to>
    <cdr:cxnSp macro="">
      <cdr:nvCxnSpPr>
        <cdr:cNvPr id="14" name="Straight Arrow Connector 13">
          <a:extLst xmlns:a="http://schemas.openxmlformats.org/drawingml/2006/main">
            <a:ext uri="{FF2B5EF4-FFF2-40B4-BE49-F238E27FC236}">
              <a16:creationId xmlns:a16="http://schemas.microsoft.com/office/drawing/2014/main" xmlns="" id="{6474B8A9-D4D5-4842-BF06-108831CBCDC4}"/>
            </a:ext>
          </a:extLst>
        </cdr:cNvPr>
        <cdr:cNvCxnSpPr/>
      </cdr:nvCxnSpPr>
      <cdr:spPr>
        <a:xfrm xmlns:a="http://schemas.openxmlformats.org/drawingml/2006/main" flipV="1">
          <a:off x="4314358" y="3621416"/>
          <a:ext cx="137858" cy="398393"/>
        </a:xfrm>
        <a:prstGeom xmlns:a="http://schemas.openxmlformats.org/drawingml/2006/main" prst="straightConnector1">
          <a:avLst/>
        </a:prstGeom>
        <a:ln xmlns:a="http://schemas.openxmlformats.org/drawingml/2006/main" w="28575">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0.18484</cdr:x>
      <cdr:y>0.36359</cdr:y>
    </cdr:from>
    <cdr:to>
      <cdr:x>0.44927</cdr:x>
      <cdr:y>0.42048</cdr:y>
    </cdr:to>
    <cdr:sp macro="" textlink="">
      <cdr:nvSpPr>
        <cdr:cNvPr id="2" name="TextBox 1">
          <a:extLst xmlns:a="http://schemas.openxmlformats.org/drawingml/2006/main">
            <a:ext uri="{FF2B5EF4-FFF2-40B4-BE49-F238E27FC236}">
              <a16:creationId xmlns:a16="http://schemas.microsoft.com/office/drawing/2014/main" xmlns="" id="{8003CE0D-D60A-4A16-9EE7-D1C717C9514E}"/>
            </a:ext>
          </a:extLst>
        </cdr:cNvPr>
        <cdr:cNvSpPr txBox="1"/>
      </cdr:nvSpPr>
      <cdr:spPr>
        <a:xfrm xmlns:a="http://schemas.openxmlformats.org/drawingml/2006/main">
          <a:off x="1478137" y="1914860"/>
          <a:ext cx="2114564" cy="29961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Entry Level Supply</a:t>
          </a:r>
        </a:p>
      </cdr:txBody>
    </cdr:sp>
  </cdr:relSizeAnchor>
  <cdr:relSizeAnchor xmlns:cdr="http://schemas.openxmlformats.org/drawingml/2006/chartDrawing">
    <cdr:from>
      <cdr:x>0.37141</cdr:x>
      <cdr:y>0.43818</cdr:y>
    </cdr:from>
    <cdr:to>
      <cdr:x>0.40476</cdr:x>
      <cdr:y>0.51096</cdr:y>
    </cdr:to>
    <cdr:cxnSp macro="">
      <cdr:nvCxnSpPr>
        <cdr:cNvPr id="4" name="Straight Arrow Connector 3">
          <a:extLst xmlns:a="http://schemas.openxmlformats.org/drawingml/2006/main">
            <a:ext uri="{FF2B5EF4-FFF2-40B4-BE49-F238E27FC236}">
              <a16:creationId xmlns:a16="http://schemas.microsoft.com/office/drawing/2014/main" xmlns="" id="{B0B59AE5-D8D7-4FE3-AFF2-B6E27ED7A152}"/>
            </a:ext>
          </a:extLst>
        </cdr:cNvPr>
        <cdr:cNvCxnSpPr/>
      </cdr:nvCxnSpPr>
      <cdr:spPr>
        <a:xfrm xmlns:a="http://schemas.openxmlformats.org/drawingml/2006/main">
          <a:off x="2970027" y="2307697"/>
          <a:ext cx="266690" cy="383300"/>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0.20059</cdr:x>
      <cdr:y>0.447</cdr:y>
    </cdr:from>
    <cdr:to>
      <cdr:x>0.2352</cdr:x>
      <cdr:y>0.51326</cdr:y>
    </cdr:to>
    <cdr:cxnSp macro="">
      <cdr:nvCxnSpPr>
        <cdr:cNvPr id="5" name="Straight Arrow Connector 4">
          <a:extLst xmlns:a="http://schemas.openxmlformats.org/drawingml/2006/main">
            <a:ext uri="{FF2B5EF4-FFF2-40B4-BE49-F238E27FC236}">
              <a16:creationId xmlns:a16="http://schemas.microsoft.com/office/drawing/2014/main" xmlns="" id="{C5455689-1E0B-4A15-9C45-B978F881E89B}"/>
            </a:ext>
          </a:extLst>
        </cdr:cNvPr>
        <cdr:cNvCxnSpPr/>
      </cdr:nvCxnSpPr>
      <cdr:spPr>
        <a:xfrm xmlns:a="http://schemas.openxmlformats.org/drawingml/2006/main" flipH="1">
          <a:off x="1604040" y="2354137"/>
          <a:ext cx="276765" cy="348963"/>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3175" tIns="46587" rIns="93175" bIns="46587" rtlCol="0"/>
          <a:lstStyle>
            <a:lvl1pPr algn="l">
              <a:defRPr sz="1200">
                <a:latin typeface="Arial" pitchFamily="-109" charset="0"/>
                <a:cs typeface="+mn-cs"/>
              </a:defRPr>
            </a:lvl1pPr>
          </a:lstStyle>
          <a:p>
            <a:pPr>
              <a:defRPr/>
            </a:pPr>
            <a:endParaRPr lang="en-US"/>
          </a:p>
        </p:txBody>
      </p:sp>
      <p:sp>
        <p:nvSpPr>
          <p:cNvPr id="3" name="Date Placeholder 2"/>
          <p:cNvSpPr>
            <a:spLocks noGrp="1"/>
          </p:cNvSpPr>
          <p:nvPr>
            <p:ph type="dt" sz="quarter" idx="1"/>
          </p:nvPr>
        </p:nvSpPr>
        <p:spPr>
          <a:xfrm>
            <a:off x="3970135" y="0"/>
            <a:ext cx="3038648" cy="465138"/>
          </a:xfrm>
          <a:prstGeom prst="rect">
            <a:avLst/>
          </a:prstGeom>
        </p:spPr>
        <p:txBody>
          <a:bodyPr vert="horz" lIns="93175" tIns="46587" rIns="93175" bIns="46587" rtlCol="0"/>
          <a:lstStyle>
            <a:lvl1pPr algn="r">
              <a:defRPr sz="1200">
                <a:latin typeface="Arial" pitchFamily="-109" charset="0"/>
                <a:cs typeface="+mn-cs"/>
              </a:defRPr>
            </a:lvl1pPr>
          </a:lstStyle>
          <a:p>
            <a:pPr>
              <a:defRPr/>
            </a:pPr>
            <a:fld id="{CF638420-5D7E-4EDE-9DE3-95E34E6683A7}" type="datetimeFigureOut">
              <a:rPr lang="en-US"/>
              <a:pPr>
                <a:defRPr/>
              </a:pPr>
              <a:t>4/10/2019</a:t>
            </a:fld>
            <a:endParaRPr lang="en-US"/>
          </a:p>
        </p:txBody>
      </p:sp>
      <p:sp>
        <p:nvSpPr>
          <p:cNvPr id="4" name="Footer Placeholder 3"/>
          <p:cNvSpPr>
            <a:spLocks noGrp="1"/>
          </p:cNvSpPr>
          <p:nvPr>
            <p:ph type="ftr" sz="quarter" idx="2"/>
          </p:nvPr>
        </p:nvSpPr>
        <p:spPr>
          <a:xfrm>
            <a:off x="0" y="8829676"/>
            <a:ext cx="3038649" cy="465138"/>
          </a:xfrm>
          <a:prstGeom prst="rect">
            <a:avLst/>
          </a:prstGeom>
        </p:spPr>
        <p:txBody>
          <a:bodyPr vert="horz" lIns="93175" tIns="46587" rIns="93175" bIns="46587" rtlCol="0" anchor="b"/>
          <a:lstStyle>
            <a:lvl1pPr algn="l">
              <a:defRPr sz="1200">
                <a:latin typeface="Arial" pitchFamily="-109" charset="0"/>
                <a:cs typeface="+mn-cs"/>
              </a:defRPr>
            </a:lvl1pPr>
          </a:lstStyle>
          <a:p>
            <a:pPr>
              <a:defRPr/>
            </a:pPr>
            <a:endParaRPr lang="en-US"/>
          </a:p>
        </p:txBody>
      </p:sp>
      <p:sp>
        <p:nvSpPr>
          <p:cNvPr id="5" name="Slide Number Placeholder 4"/>
          <p:cNvSpPr>
            <a:spLocks noGrp="1"/>
          </p:cNvSpPr>
          <p:nvPr>
            <p:ph type="sldNum" sz="quarter" idx="3"/>
          </p:nvPr>
        </p:nvSpPr>
        <p:spPr>
          <a:xfrm>
            <a:off x="3970135" y="8829676"/>
            <a:ext cx="3038648" cy="465138"/>
          </a:xfrm>
          <a:prstGeom prst="rect">
            <a:avLst/>
          </a:prstGeom>
        </p:spPr>
        <p:txBody>
          <a:bodyPr vert="horz" lIns="93175" tIns="46587" rIns="93175" bIns="46587" rtlCol="0" anchor="b"/>
          <a:lstStyle>
            <a:lvl1pPr algn="r">
              <a:defRPr sz="1200">
                <a:latin typeface="Arial" pitchFamily="-109" charset="0"/>
                <a:cs typeface="+mn-cs"/>
              </a:defRPr>
            </a:lvl1pPr>
          </a:lstStyle>
          <a:p>
            <a:pPr>
              <a:defRPr/>
            </a:pPr>
            <a:fld id="{3BAE62C0-B14C-4D93-B288-B2AA3D56A645}" type="slidenum">
              <a:rPr lang="en-US"/>
              <a:pPr>
                <a:defRPr/>
              </a:pPr>
              <a:t>‹#›</a:t>
            </a:fld>
            <a:endParaRPr lang="en-US"/>
          </a:p>
        </p:txBody>
      </p:sp>
    </p:spTree>
    <p:extLst>
      <p:ext uri="{BB962C8B-B14F-4D97-AF65-F5344CB8AC3E}">
        <p14:creationId xmlns:p14="http://schemas.microsoft.com/office/powerpoint/2010/main" xmlns="" val="393730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3175" tIns="46587" rIns="93175" bIns="46587" rtlCol="0"/>
          <a:lstStyle>
            <a:lvl1pPr algn="l">
              <a:defRPr sz="1200">
                <a:latin typeface="Arial" pitchFamily="-109" charset="0"/>
                <a:cs typeface="+mn-cs"/>
              </a:defRPr>
            </a:lvl1pPr>
          </a:lstStyle>
          <a:p>
            <a:pPr>
              <a:defRPr/>
            </a:pPr>
            <a:endParaRPr lang="en-US"/>
          </a:p>
        </p:txBody>
      </p:sp>
      <p:sp>
        <p:nvSpPr>
          <p:cNvPr id="3" name="Date Placeholder 2"/>
          <p:cNvSpPr>
            <a:spLocks noGrp="1"/>
          </p:cNvSpPr>
          <p:nvPr>
            <p:ph type="dt" idx="1"/>
          </p:nvPr>
        </p:nvSpPr>
        <p:spPr>
          <a:xfrm>
            <a:off x="3970135" y="0"/>
            <a:ext cx="3038648" cy="465138"/>
          </a:xfrm>
          <a:prstGeom prst="rect">
            <a:avLst/>
          </a:prstGeom>
        </p:spPr>
        <p:txBody>
          <a:bodyPr vert="horz" lIns="93175" tIns="46587" rIns="93175" bIns="46587" rtlCol="0"/>
          <a:lstStyle>
            <a:lvl1pPr algn="r">
              <a:defRPr sz="1200">
                <a:latin typeface="Arial" pitchFamily="-109" charset="0"/>
                <a:cs typeface="+mn-cs"/>
              </a:defRPr>
            </a:lvl1pPr>
          </a:lstStyle>
          <a:p>
            <a:pPr>
              <a:defRPr/>
            </a:pPr>
            <a:fld id="{BD300A1A-128B-4B1D-A5B8-EB8B73859E74}" type="datetimeFigureOut">
              <a:rPr lang="en-US"/>
              <a:pPr>
                <a:defRPr/>
              </a:pPr>
              <a:t>4/10/2019</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5" tIns="46587" rIns="93175" bIns="46587" rtlCol="0" anchor="ctr"/>
          <a:lstStyle/>
          <a:p>
            <a:pPr lvl="0"/>
            <a:endParaRPr lang="en-US" noProof="0"/>
          </a:p>
        </p:txBody>
      </p:sp>
      <p:sp>
        <p:nvSpPr>
          <p:cNvPr id="5" name="Notes Placeholder 4"/>
          <p:cNvSpPr>
            <a:spLocks noGrp="1"/>
          </p:cNvSpPr>
          <p:nvPr>
            <p:ph type="body" sz="quarter" idx="3"/>
          </p:nvPr>
        </p:nvSpPr>
        <p:spPr>
          <a:xfrm>
            <a:off x="701849" y="4416426"/>
            <a:ext cx="5608320" cy="4183063"/>
          </a:xfrm>
          <a:prstGeom prst="rect">
            <a:avLst/>
          </a:prstGeom>
        </p:spPr>
        <p:txBody>
          <a:bodyPr vert="horz" lIns="93175" tIns="46587" rIns="93175" bIns="4658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6"/>
            <a:ext cx="3038649" cy="465138"/>
          </a:xfrm>
          <a:prstGeom prst="rect">
            <a:avLst/>
          </a:prstGeom>
        </p:spPr>
        <p:txBody>
          <a:bodyPr vert="horz" lIns="93175" tIns="46587" rIns="93175" bIns="46587" rtlCol="0" anchor="b"/>
          <a:lstStyle>
            <a:lvl1pPr algn="l">
              <a:defRPr sz="1200">
                <a:latin typeface="Arial" pitchFamily="-109" charset="0"/>
                <a:cs typeface="+mn-cs"/>
              </a:defRPr>
            </a:lvl1pPr>
          </a:lstStyle>
          <a:p>
            <a:pPr>
              <a:defRPr/>
            </a:pPr>
            <a:endParaRPr lang="en-US"/>
          </a:p>
        </p:txBody>
      </p:sp>
      <p:sp>
        <p:nvSpPr>
          <p:cNvPr id="7" name="Slide Number Placeholder 6"/>
          <p:cNvSpPr>
            <a:spLocks noGrp="1"/>
          </p:cNvSpPr>
          <p:nvPr>
            <p:ph type="sldNum" sz="quarter" idx="5"/>
          </p:nvPr>
        </p:nvSpPr>
        <p:spPr>
          <a:xfrm>
            <a:off x="3970135" y="8829676"/>
            <a:ext cx="3038648" cy="465138"/>
          </a:xfrm>
          <a:prstGeom prst="rect">
            <a:avLst/>
          </a:prstGeom>
        </p:spPr>
        <p:txBody>
          <a:bodyPr vert="horz" lIns="93175" tIns="46587" rIns="93175" bIns="46587" rtlCol="0" anchor="b"/>
          <a:lstStyle>
            <a:lvl1pPr algn="r">
              <a:defRPr sz="1200">
                <a:latin typeface="Arial" pitchFamily="-109" charset="0"/>
                <a:cs typeface="+mn-cs"/>
              </a:defRPr>
            </a:lvl1pPr>
          </a:lstStyle>
          <a:p>
            <a:pPr>
              <a:defRPr/>
            </a:pPr>
            <a:fld id="{CA8DE9AE-FA04-4CC9-82DF-D96FA808E45D}" type="slidenum">
              <a:rPr lang="en-US"/>
              <a:pPr>
                <a:defRPr/>
              </a:pPr>
              <a:t>‹#›</a:t>
            </a:fld>
            <a:endParaRPr lang="en-US"/>
          </a:p>
        </p:txBody>
      </p:sp>
    </p:spTree>
    <p:extLst>
      <p:ext uri="{BB962C8B-B14F-4D97-AF65-F5344CB8AC3E}">
        <p14:creationId xmlns:p14="http://schemas.microsoft.com/office/powerpoint/2010/main" xmlns="" val="37243969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8DE9AE-FA04-4CC9-82DF-D96FA808E45D}" type="slidenum">
              <a:rPr lang="en-US" smtClean="0"/>
              <a:pPr>
                <a:defRPr/>
              </a:pPr>
              <a:t>1</a:t>
            </a:fld>
            <a:endParaRPr lang="en-US"/>
          </a:p>
        </p:txBody>
      </p:sp>
    </p:spTree>
    <p:extLst>
      <p:ext uri="{BB962C8B-B14F-4D97-AF65-F5344CB8AC3E}">
        <p14:creationId xmlns:p14="http://schemas.microsoft.com/office/powerpoint/2010/main" xmlns="" val="304015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5D2704-6601-4DBE-833B-9C692D63BDE7}" type="slidenum">
              <a:rPr lang="en-US" smtClean="0"/>
              <a:pPr>
                <a:defRPr/>
              </a:pPr>
              <a:t>17</a:t>
            </a:fld>
            <a:endParaRPr lang="en-US"/>
          </a:p>
        </p:txBody>
      </p:sp>
    </p:spTree>
    <p:extLst>
      <p:ext uri="{BB962C8B-B14F-4D97-AF65-F5344CB8AC3E}">
        <p14:creationId xmlns:p14="http://schemas.microsoft.com/office/powerpoint/2010/main" xmlns="" val="264328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41" indent="-171441">
              <a:buFontTx/>
              <a:buChar char="•"/>
            </a:pPr>
            <a:endParaRPr lang="en-US" altLang="en-US" dirty="0"/>
          </a:p>
        </p:txBody>
      </p:sp>
      <p:sp>
        <p:nvSpPr>
          <p:cNvPr id="9220" name="Slide Number Placeholder 3"/>
          <p:cNvSpPr>
            <a:spLocks noGrp="1"/>
          </p:cNvSpPr>
          <p:nvPr>
            <p:ph type="sldNum" sz="quarter" idx="4294967295"/>
          </p:nvPr>
        </p:nvSpPr>
        <p:spPr bwMode="auto">
          <a:xfrm>
            <a:off x="3970339" y="8829675"/>
            <a:ext cx="3038475" cy="4651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09" indent="-285734">
              <a:defRPr sz="1200">
                <a:solidFill>
                  <a:schemeClr val="tx1"/>
                </a:solidFill>
                <a:latin typeface="Calibri" pitchFamily="34" charset="0"/>
              </a:defRPr>
            </a:lvl2pPr>
            <a:lvl3pPr marL="1142937" indent="-228587">
              <a:defRPr sz="1200">
                <a:solidFill>
                  <a:schemeClr val="tx1"/>
                </a:solidFill>
                <a:latin typeface="Calibri" pitchFamily="34" charset="0"/>
              </a:defRPr>
            </a:lvl3pPr>
            <a:lvl4pPr marL="1600111" indent="-228587">
              <a:defRPr sz="1200">
                <a:solidFill>
                  <a:schemeClr val="tx1"/>
                </a:solidFill>
                <a:latin typeface="Calibri" pitchFamily="34" charset="0"/>
              </a:defRPr>
            </a:lvl4pPr>
            <a:lvl5pPr marL="2057287" indent="-228587">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1"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fld id="{744CD011-2728-4637-9902-4F11B9C6FD24}" type="slidenum">
              <a:rPr lang="en-US" altLang="en-US" sz="1800">
                <a:latin typeface="Arial" pitchFamily="34" charset="0"/>
              </a:rPr>
              <a:pPr/>
              <a:t>19</a:t>
            </a:fld>
            <a:endParaRPr lang="en-US" altLang="en-US" sz="1800" dirty="0">
              <a:latin typeface="Arial" pitchFamily="34" charset="0"/>
            </a:endParaRPr>
          </a:p>
        </p:txBody>
      </p:sp>
    </p:spTree>
    <p:extLst>
      <p:ext uri="{BB962C8B-B14F-4D97-AF65-F5344CB8AC3E}">
        <p14:creationId xmlns:p14="http://schemas.microsoft.com/office/powerpoint/2010/main" xmlns="" val="329054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5</a:t>
            </a:fld>
            <a:endParaRPr lang="en-US" dirty="0"/>
          </a:p>
        </p:txBody>
      </p:sp>
    </p:spTree>
    <p:extLst>
      <p:ext uri="{BB962C8B-B14F-4D97-AF65-F5344CB8AC3E}">
        <p14:creationId xmlns:p14="http://schemas.microsoft.com/office/powerpoint/2010/main" xmlns="" val="78713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6BEF3F-2BFA-4E97-BFF6-E769EE149ECB}" type="slidenum">
              <a:rPr kumimoji="0" lang="en-US" sz="1200" b="0" i="0" u="none" strike="noStrike" kern="1200" cap="none" spc="0" normalizeH="0" baseline="0" noProof="0" smtClean="0">
                <a:ln>
                  <a:noFill/>
                </a:ln>
                <a:solidFill>
                  <a:prstClr val="black"/>
                </a:solidFill>
                <a:effectLst/>
                <a:uLnTx/>
                <a:uFillTx/>
                <a:latin typeface="Arial" pitchFamily="-10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109" charset="0"/>
              <a:ea typeface="+mn-ea"/>
              <a:cs typeface="+mn-cs"/>
            </a:endParaRPr>
          </a:p>
        </p:txBody>
      </p:sp>
    </p:spTree>
    <p:extLst>
      <p:ext uri="{BB962C8B-B14F-4D97-AF65-F5344CB8AC3E}">
        <p14:creationId xmlns:p14="http://schemas.microsoft.com/office/powerpoint/2010/main" xmlns="" val="166275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5D2704-6601-4DBE-833B-9C692D63BDE7}" type="slidenum">
              <a:rPr lang="en-US" smtClean="0"/>
              <a:pPr>
                <a:defRPr/>
              </a:pPr>
              <a:t>9</a:t>
            </a:fld>
            <a:endParaRPr lang="en-US"/>
          </a:p>
        </p:txBody>
      </p:sp>
    </p:spTree>
    <p:extLst>
      <p:ext uri="{BB962C8B-B14F-4D97-AF65-F5344CB8AC3E}">
        <p14:creationId xmlns:p14="http://schemas.microsoft.com/office/powerpoint/2010/main" xmlns="" val="129235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5D2704-6601-4DBE-833B-9C692D63BDE7}" type="slidenum">
              <a:rPr lang="en-US" smtClean="0"/>
              <a:pPr>
                <a:defRPr/>
              </a:pPr>
              <a:t>10</a:t>
            </a:fld>
            <a:endParaRPr lang="en-US"/>
          </a:p>
        </p:txBody>
      </p:sp>
    </p:spTree>
    <p:extLst>
      <p:ext uri="{BB962C8B-B14F-4D97-AF65-F5344CB8AC3E}">
        <p14:creationId xmlns:p14="http://schemas.microsoft.com/office/powerpoint/2010/main" xmlns="" val="176171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5D2704-6601-4DBE-833B-9C692D63BDE7}" type="slidenum">
              <a:rPr lang="en-US" smtClean="0"/>
              <a:pPr>
                <a:defRPr/>
              </a:pPr>
              <a:t>11</a:t>
            </a:fld>
            <a:endParaRPr lang="en-US"/>
          </a:p>
        </p:txBody>
      </p:sp>
    </p:spTree>
    <p:extLst>
      <p:ext uri="{BB962C8B-B14F-4D97-AF65-F5344CB8AC3E}">
        <p14:creationId xmlns:p14="http://schemas.microsoft.com/office/powerpoint/2010/main" xmlns="" val="305904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12</a:t>
            </a:fld>
            <a:endParaRPr lang="en-US" dirty="0"/>
          </a:p>
        </p:txBody>
      </p:sp>
    </p:spTree>
    <p:extLst>
      <p:ext uri="{BB962C8B-B14F-4D97-AF65-F5344CB8AC3E}">
        <p14:creationId xmlns:p14="http://schemas.microsoft.com/office/powerpoint/2010/main" xmlns="" val="412036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13</a:t>
            </a:fld>
            <a:endParaRPr lang="en-US" dirty="0"/>
          </a:p>
        </p:txBody>
      </p:sp>
    </p:spTree>
    <p:extLst>
      <p:ext uri="{BB962C8B-B14F-4D97-AF65-F5344CB8AC3E}">
        <p14:creationId xmlns:p14="http://schemas.microsoft.com/office/powerpoint/2010/main" xmlns="" val="31586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DE9AE-FA04-4CC9-82DF-D96FA808E45D}" type="slidenum">
              <a:rPr lang="en-US" smtClean="0"/>
              <a:pPr>
                <a:defRPr/>
              </a:pPr>
              <a:t>14</a:t>
            </a:fld>
            <a:endParaRPr lang="en-US"/>
          </a:p>
        </p:txBody>
      </p:sp>
    </p:spTree>
    <p:extLst>
      <p:ext uri="{BB962C8B-B14F-4D97-AF65-F5344CB8AC3E}">
        <p14:creationId xmlns:p14="http://schemas.microsoft.com/office/powerpoint/2010/main" xmlns="" val="889833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64D768AF-0720-4A3A-9ABE-7055642F8709}"/>
              </a:ext>
            </a:extLst>
          </p:cNvPr>
          <p:cNvPicPr>
            <a:picLocks noChangeAspect="1"/>
          </p:cNvPicPr>
          <p:nvPr userDrawn="1"/>
        </p:nvPicPr>
        <p:blipFill rotWithShape="1">
          <a:blip r:embed="rId2"/>
          <a:srcRect r="11201"/>
          <a:stretch/>
        </p:blipFill>
        <p:spPr>
          <a:xfrm>
            <a:off x="1038457" y="0"/>
            <a:ext cx="8105543" cy="6846074"/>
          </a:xfrm>
          <a:prstGeom prst="rect">
            <a:avLst/>
          </a:prstGeom>
        </p:spPr>
      </p:pic>
      <p:sp>
        <p:nvSpPr>
          <p:cNvPr id="10" name="Title 1"/>
          <p:cNvSpPr>
            <a:spLocks noGrp="1"/>
          </p:cNvSpPr>
          <p:nvPr userDrawn="1">
            <p:ph type="title"/>
          </p:nvPr>
        </p:nvSpPr>
        <p:spPr bwMode="gray">
          <a:xfrm>
            <a:off x="515468" y="1877004"/>
            <a:ext cx="2448560" cy="2032001"/>
          </a:xfrm>
        </p:spPr>
        <p:txBody>
          <a:bodyPr anchor="ctr" anchorCtr="0"/>
          <a:lstStyle>
            <a:lvl1pPr algn="l">
              <a:defRPr sz="3200" b="0">
                <a:solidFill>
                  <a:schemeClr val="tx1"/>
                </a:solidFill>
                <a:latin typeface="Century Gothic" panose="020B0502020202020204" pitchFamily="34" charset="0"/>
              </a:defRPr>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xmlns="" id="{59F42DB8-FBFD-40B4-A569-BA4338A57198}"/>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515468" y="500795"/>
            <a:ext cx="2240278" cy="640080"/>
          </a:xfrm>
          <a:prstGeom prst="rect">
            <a:avLst/>
          </a:prstGeom>
        </p:spPr>
      </p:pic>
      <p:sp>
        <p:nvSpPr>
          <p:cNvPr id="3" name="Text Placeholder 2">
            <a:extLst>
              <a:ext uri="{FF2B5EF4-FFF2-40B4-BE49-F238E27FC236}">
                <a16:creationId xmlns:a16="http://schemas.microsoft.com/office/drawing/2014/main" xmlns="" id="{BBB6F8FC-9BAB-4F0D-9B0F-3296B10C2B48}"/>
              </a:ext>
            </a:extLst>
          </p:cNvPr>
          <p:cNvSpPr>
            <a:spLocks noGrp="1"/>
          </p:cNvSpPr>
          <p:nvPr>
            <p:ph type="body" sz="quarter" idx="10" hasCustomPrompt="1"/>
          </p:nvPr>
        </p:nvSpPr>
        <p:spPr>
          <a:xfrm>
            <a:off x="619871" y="5816600"/>
            <a:ext cx="2031471" cy="322263"/>
          </a:xfrm>
        </p:spPr>
        <p:txBody>
          <a:bodyPr/>
          <a:lstStyle>
            <a:lvl1pPr marL="0" indent="0">
              <a:buNone/>
              <a:defRPr/>
            </a:lvl1pPr>
            <a:lvl2pPr marL="220662" indent="0">
              <a:buNone/>
              <a:defRPr/>
            </a:lvl2pPr>
            <a:lvl3pPr marL="454025" indent="0">
              <a:buNone/>
              <a:defRPr/>
            </a:lvl3pPr>
            <a:lvl4pPr marL="636588" indent="0">
              <a:buNone/>
              <a:defRPr/>
            </a:lvl4pPr>
            <a:lvl5pPr marL="827088" indent="0">
              <a:buNone/>
              <a:defRPr/>
            </a:lvl5pPr>
          </a:lstStyle>
          <a:p>
            <a:pPr lvl="0"/>
            <a:r>
              <a:rPr lang="en-US" dirty="0"/>
              <a:t>Month ##, ####</a:t>
            </a:r>
          </a:p>
        </p:txBody>
      </p:sp>
    </p:spTree>
    <p:extLst>
      <p:ext uri="{BB962C8B-B14F-4D97-AF65-F5344CB8AC3E}">
        <p14:creationId xmlns:p14="http://schemas.microsoft.com/office/powerpoint/2010/main" xmlns="" val="358692736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sub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8" name="Slide Number Placeholder 3"/>
          <p:cNvSpPr>
            <a:spLocks noGrp="1"/>
          </p:cNvSpPr>
          <p:nvPr>
            <p:ph type="sldNum" sz="quarter" idx="4"/>
          </p:nvPr>
        </p:nvSpPr>
        <p:spPr>
          <a:xfrm>
            <a:off x="4327187" y="6349435"/>
            <a:ext cx="489626"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xmlns="" val="2161032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5525" y="777875"/>
            <a:ext cx="7975600" cy="523220"/>
          </a:xfrm>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73038" indent="-173038">
              <a:buClr>
                <a:schemeClr val="bg2"/>
              </a:buClr>
              <a:defRPr>
                <a:solidFill>
                  <a:schemeClr val="tx1"/>
                </a:solidFill>
              </a:defRPr>
            </a:lvl1pPr>
            <a:lvl2pPr marL="344488" indent="-174625">
              <a:buClr>
                <a:schemeClr val="bg2"/>
              </a:buClr>
              <a:defRPr>
                <a:solidFill>
                  <a:schemeClr val="tx1"/>
                </a:solidFill>
              </a:defRPr>
            </a:lvl2pPr>
            <a:lvl3pPr marL="574675" indent="-169863">
              <a:buClr>
                <a:schemeClr val="tx2"/>
              </a:buClr>
              <a:defRPr>
                <a:solidFill>
                  <a:schemeClr val="tx1"/>
                </a:solidFill>
              </a:defRPr>
            </a:lvl3pPr>
            <a:lvl4pPr marL="741363" indent="-173038">
              <a:buClr>
                <a:schemeClr val="tx2"/>
              </a:buClr>
              <a:defRPr>
                <a:solidFill>
                  <a:schemeClr val="tx1"/>
                </a:solidFill>
              </a:defRPr>
            </a:lvl4pPr>
            <a:lvl5pPr marL="914400" indent="-153988">
              <a:buClr>
                <a:schemeClr val="tx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4327187" y="6349435"/>
            <a:ext cx="489626"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xmlns="" val="1481833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UE -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52DC6F9-43EE-4C7B-989F-08BDE0D00894}"/>
              </a:ext>
            </a:extLst>
          </p:cNvPr>
          <p:cNvPicPr>
            <a:picLocks noChangeAspect="1"/>
          </p:cNvPicPr>
          <p:nvPr userDrawn="1"/>
        </p:nvPicPr>
        <p:blipFill>
          <a:blip r:embed="rId2"/>
          <a:stretch>
            <a:fillRect/>
          </a:stretch>
        </p:blipFill>
        <p:spPr>
          <a:xfrm>
            <a:off x="2867187" y="4155"/>
            <a:ext cx="6276814" cy="6849697"/>
          </a:xfrm>
          <a:prstGeom prst="rect">
            <a:avLst/>
          </a:prstGeom>
        </p:spPr>
      </p:pic>
      <p:sp>
        <p:nvSpPr>
          <p:cNvPr id="10" name="Title 1"/>
          <p:cNvSpPr>
            <a:spLocks noGrp="1"/>
          </p:cNvSpPr>
          <p:nvPr userDrawn="1">
            <p:ph type="title"/>
          </p:nvPr>
        </p:nvSpPr>
        <p:spPr bwMode="gray">
          <a:xfrm>
            <a:off x="519355" y="1877008"/>
            <a:ext cx="2448560" cy="2032001"/>
          </a:xfrm>
        </p:spPr>
        <p:txBody>
          <a:bodyPr anchor="ctr" anchorCtr="0"/>
          <a:lstStyle>
            <a:lvl1pPr algn="l">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14" name="Text Placeholder 3"/>
          <p:cNvSpPr>
            <a:spLocks noGrp="1"/>
          </p:cNvSpPr>
          <p:nvPr userDrawn="1">
            <p:ph type="body" sz="quarter" idx="10" hasCustomPrompt="1"/>
          </p:nvPr>
        </p:nvSpPr>
        <p:spPr>
          <a:xfrm>
            <a:off x="620958" y="4970446"/>
            <a:ext cx="2448559" cy="1209224"/>
          </a:xfrm>
        </p:spPr>
        <p:txBody>
          <a:bodyPr anchor="b" anchorCtr="0"/>
          <a:lstStyle>
            <a:lvl1pPr marL="0" indent="0" algn="l">
              <a:spcBef>
                <a:spcPts val="451"/>
              </a:spcBef>
              <a:buNone/>
              <a:defRPr sz="1800">
                <a:solidFill>
                  <a:schemeClr val="tx1"/>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18" name="Picture 17">
            <a:extLst>
              <a:ext uri="{FF2B5EF4-FFF2-40B4-BE49-F238E27FC236}">
                <a16:creationId xmlns:a16="http://schemas.microsoft.com/office/drawing/2014/main" xmlns="" id="{0BF365EB-953B-4921-B3A7-2007160FA55B}"/>
              </a:ext>
            </a:extLst>
          </p:cNvPr>
          <p:cNvPicPr>
            <a:picLocks noChangeAspect="1"/>
          </p:cNvPicPr>
          <p:nvPr userDrawn="1"/>
        </p:nvPicPr>
        <p:blipFill>
          <a:blip r:embed="rId3"/>
          <a:stretch>
            <a:fillRect/>
          </a:stretch>
        </p:blipFill>
        <p:spPr>
          <a:xfrm>
            <a:off x="301381" y="291531"/>
            <a:ext cx="2595746" cy="1059155"/>
          </a:xfrm>
          <a:prstGeom prst="rect">
            <a:avLst/>
          </a:prstGeom>
        </p:spPr>
      </p:pic>
    </p:spTree>
    <p:extLst>
      <p:ext uri="{BB962C8B-B14F-4D97-AF65-F5344CB8AC3E}">
        <p14:creationId xmlns:p14="http://schemas.microsoft.com/office/powerpoint/2010/main" xmlns="" val="31384176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UE - 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379731" y="1778000"/>
            <a:ext cx="8535670" cy="4470400"/>
          </a:xfrm>
        </p:spPr>
        <p:txBody>
          <a:bodyPr/>
          <a:lstStyle>
            <a:lvl1pPr>
              <a:buClr>
                <a:schemeClr val="bg2"/>
              </a:buClr>
              <a:defRPr sz="1800">
                <a:solidFill>
                  <a:schemeClr val="tx1"/>
                </a:solidFill>
              </a:defRPr>
            </a:lvl1pPr>
            <a:lvl2pPr marL="400031" marR="0" indent="-179380" algn="l" defTabSz="914377" rtl="0" eaLnBrk="1" fontAlgn="base" latinLnBrk="0" hangingPunct="1">
              <a:lnSpc>
                <a:spcPct val="100000"/>
              </a:lnSpc>
              <a:spcBef>
                <a:spcPts val="475"/>
              </a:spcBef>
              <a:spcAft>
                <a:spcPct val="0"/>
              </a:spcAft>
              <a:buClr>
                <a:schemeClr val="tx1"/>
              </a:buClr>
              <a:buSzTx/>
              <a:buFont typeface="Century Gothic" panose="020B0502020202020204" pitchFamily="34" charset="0"/>
              <a:buChar char="−"/>
              <a:tabLst/>
              <a:defRPr sz="1600">
                <a:solidFill>
                  <a:schemeClr val="tx1"/>
                </a:solidFill>
              </a:defRPr>
            </a:lvl2pPr>
            <a:lvl3pPr marL="627031" marR="0" indent="-173030" algn="l" defTabSz="914377" rtl="0" eaLnBrk="1" fontAlgn="base" latinLnBrk="0" hangingPunct="1">
              <a:lnSpc>
                <a:spcPct val="100000"/>
              </a:lnSpc>
              <a:spcBef>
                <a:spcPct val="0"/>
              </a:spcBef>
              <a:spcAft>
                <a:spcPct val="0"/>
              </a:spcAft>
              <a:buClr>
                <a:schemeClr val="tx1"/>
              </a:buClr>
              <a:buSzTx/>
              <a:buFont typeface="Wingdings" panose="05000000000000000000" pitchFamily="2" charset="2"/>
              <a:buChar char="§"/>
              <a:tabLst/>
              <a:defRPr sz="1400">
                <a:solidFill>
                  <a:schemeClr val="tx1"/>
                </a:solidFill>
              </a:defRPr>
            </a:lvl3pPr>
            <a:lvl4pPr marL="804823" marR="0" indent="-168266" algn="l" defTabSz="914377" rtl="0" eaLnBrk="1" fontAlgn="base" latinLnBrk="0" hangingPunct="1">
              <a:lnSpc>
                <a:spcPct val="100000"/>
              </a:lnSpc>
              <a:spcBef>
                <a:spcPct val="0"/>
              </a:spcBef>
              <a:spcAft>
                <a:spcPct val="0"/>
              </a:spcAft>
              <a:buClr>
                <a:schemeClr val="tx1"/>
              </a:buClr>
              <a:buSzTx/>
              <a:buFont typeface="Century Gothic" panose="020B0502020202020204" pitchFamily="34" charset="0"/>
              <a:buChar char="−"/>
              <a:tabLst/>
              <a:defRPr sz="1200">
                <a:solidFill>
                  <a:schemeClr val="tx1"/>
                </a:solidFill>
              </a:defRPr>
            </a:lvl4pPr>
            <a:lvl5pPr marL="914354" marR="0"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1">
                <a:solidFill>
                  <a:schemeClr val="tx1"/>
                </a:solidFill>
              </a:defRPr>
            </a:lvl5pPr>
          </a:lstStyle>
          <a:p>
            <a:pPr lvl="0"/>
            <a:r>
              <a:rPr lang="en-US" altLang="en-US" dirty="0"/>
              <a:t>Click to edit Master text styles</a:t>
            </a:r>
          </a:p>
          <a:p>
            <a:pPr marL="400031" marR="0" lvl="1" indent="-179380" algn="l" defTabSz="914377"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31" marR="0" lvl="2" indent="-173030" algn="l" defTabSz="914377"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23" marR="0" lvl="3" indent="-168266" algn="l" defTabSz="914377"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54" marR="0" lvl="4"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1"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Slide Number Placeholder 2">
            <a:extLst>
              <a:ext uri="{FF2B5EF4-FFF2-40B4-BE49-F238E27FC236}">
                <a16:creationId xmlns:a16="http://schemas.microsoft.com/office/drawing/2014/main" xmlns="" id="{5409243F-FED8-47CB-8429-EE8D9F54EDD4}"/>
              </a:ext>
            </a:extLst>
          </p:cNvPr>
          <p:cNvSpPr>
            <a:spLocks noGrp="1"/>
          </p:cNvSpPr>
          <p:nvPr>
            <p:ph type="sldNum" sz="quarter" idx="4"/>
          </p:nvPr>
        </p:nvSpPr>
        <p:spPr bwMode="gray">
          <a:xfrm>
            <a:off x="8724900" y="6423213"/>
            <a:ext cx="381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xmlns="" id="{DDE0A1F5-6611-4E03-AFE9-04A9DA238089}"/>
              </a:ext>
            </a:extLst>
          </p:cNvPr>
          <p:cNvSpPr>
            <a:spLocks noGrp="1" noChangeArrowheads="1"/>
          </p:cNvSpPr>
          <p:nvPr>
            <p:ph type="title"/>
          </p:nvPr>
        </p:nvSpPr>
        <p:spPr bwMode="auto">
          <a:xfrm>
            <a:off x="379729" y="109728"/>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8" name="Text Placeholder 4">
            <a:extLst>
              <a:ext uri="{FF2B5EF4-FFF2-40B4-BE49-F238E27FC236}">
                <a16:creationId xmlns:a16="http://schemas.microsoft.com/office/drawing/2014/main" xmlns="" id="{D15B4EF6-1D1D-4C22-87EF-06F8FF56F0AF}"/>
              </a:ext>
            </a:extLst>
          </p:cNvPr>
          <p:cNvSpPr>
            <a:spLocks noGrp="1"/>
          </p:cNvSpPr>
          <p:nvPr>
            <p:ph type="body" sz="quarter" idx="10"/>
          </p:nvPr>
        </p:nvSpPr>
        <p:spPr>
          <a:xfrm>
            <a:off x="379730" y="924718"/>
            <a:ext cx="8528946"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Tree>
    <p:extLst>
      <p:ext uri="{BB962C8B-B14F-4D97-AF65-F5344CB8AC3E}">
        <p14:creationId xmlns:p14="http://schemas.microsoft.com/office/powerpoint/2010/main" xmlns="" val="66616794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UE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88876" y="1778000"/>
            <a:ext cx="4108076" cy="4394200"/>
          </a:xfrm>
        </p:spPr>
        <p:txBody>
          <a:bodyPr/>
          <a:lstStyle>
            <a:lvl1pPr>
              <a:buClr>
                <a:schemeClr val="bg2"/>
              </a:buClr>
              <a:defRPr sz="1800">
                <a:solidFill>
                  <a:schemeClr val="tx1"/>
                </a:solidFill>
              </a:defRPr>
            </a:lvl1pPr>
            <a:lvl2pPr marL="400031" marR="0" indent="-179380" algn="l" defTabSz="914377" rtl="0" eaLnBrk="1" fontAlgn="base" latinLnBrk="0" hangingPunct="1">
              <a:lnSpc>
                <a:spcPct val="100000"/>
              </a:lnSpc>
              <a:spcBef>
                <a:spcPts val="475"/>
              </a:spcBef>
              <a:spcAft>
                <a:spcPct val="0"/>
              </a:spcAft>
              <a:buClr>
                <a:schemeClr val="tx1"/>
              </a:buClr>
              <a:buSzTx/>
              <a:buFont typeface="Century Gothic" panose="020B0502020202020204" pitchFamily="34" charset="0"/>
              <a:buChar char="−"/>
              <a:tabLst/>
              <a:defRPr sz="1600">
                <a:solidFill>
                  <a:schemeClr val="tx1"/>
                </a:solidFill>
              </a:defRPr>
            </a:lvl2pPr>
            <a:lvl3pPr marL="627031" marR="0" indent="-173030" algn="l" defTabSz="914377" rtl="0" eaLnBrk="1" fontAlgn="base" latinLnBrk="0" hangingPunct="1">
              <a:lnSpc>
                <a:spcPct val="100000"/>
              </a:lnSpc>
              <a:spcBef>
                <a:spcPct val="0"/>
              </a:spcBef>
              <a:spcAft>
                <a:spcPct val="0"/>
              </a:spcAft>
              <a:buClr>
                <a:schemeClr val="tx1"/>
              </a:buClr>
              <a:buSzTx/>
              <a:buFont typeface="Wingdings" panose="05000000000000000000" pitchFamily="2" charset="2"/>
              <a:buChar char="§"/>
              <a:tabLst/>
              <a:defRPr sz="1400">
                <a:solidFill>
                  <a:schemeClr val="tx1"/>
                </a:solidFill>
              </a:defRPr>
            </a:lvl3pPr>
            <a:lvl4pPr marL="804823" marR="0" indent="-168266" algn="l" defTabSz="914377" rtl="0" eaLnBrk="1" fontAlgn="base" latinLnBrk="0" hangingPunct="1">
              <a:lnSpc>
                <a:spcPct val="100000"/>
              </a:lnSpc>
              <a:spcBef>
                <a:spcPct val="0"/>
              </a:spcBef>
              <a:spcAft>
                <a:spcPct val="0"/>
              </a:spcAft>
              <a:buClr>
                <a:schemeClr val="tx1"/>
              </a:buClr>
              <a:buSzTx/>
              <a:buFont typeface="Century Gothic" panose="020B0502020202020204" pitchFamily="34" charset="0"/>
              <a:buChar char="−"/>
              <a:tabLst/>
              <a:defRPr sz="1200">
                <a:solidFill>
                  <a:schemeClr val="tx1"/>
                </a:solidFill>
              </a:defRPr>
            </a:lvl4pPr>
            <a:lvl5pPr marL="914354" marR="0" indent="-87308" algn="l" defTabSz="914377" rtl="0" eaLnBrk="1" fontAlgn="base" latinLnBrk="0" hangingPunct="1">
              <a:lnSpc>
                <a:spcPct val="100000"/>
              </a:lnSpc>
              <a:spcBef>
                <a:spcPct val="0"/>
              </a:spcBef>
              <a:spcAft>
                <a:spcPct val="0"/>
              </a:spcAft>
              <a:buClr>
                <a:schemeClr val="tx1"/>
              </a:buClr>
              <a:buSzPct val="70000"/>
              <a:buFont typeface="Arial" panose="020B0604020202020204" pitchFamily="34" charset="0"/>
              <a:buChar char="•"/>
              <a:tabLst/>
              <a:defRPr sz="1051">
                <a:solidFill>
                  <a:schemeClr val="tx1"/>
                </a:solidFill>
              </a:defRPr>
            </a:lvl5pPr>
            <a:lvl6pPr>
              <a:defRPr sz="1600"/>
            </a:lvl6pPr>
            <a:lvl7pPr>
              <a:defRPr sz="1600"/>
            </a:lvl7pPr>
            <a:lvl8pPr>
              <a:defRPr sz="1600"/>
            </a:lvl8pPr>
            <a:lvl9pPr>
              <a:defRPr sz="1600"/>
            </a:lvl9pPr>
          </a:lstStyle>
          <a:p>
            <a:pPr lvl="0"/>
            <a:r>
              <a:rPr lang="en-US" altLang="en-US" dirty="0"/>
              <a:t>Click to edit Master text styles</a:t>
            </a:r>
          </a:p>
          <a:p>
            <a:pPr marL="400031" marR="0" lvl="1" indent="-179380" algn="l" defTabSz="914377"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31" marR="0" lvl="2" indent="-173030" algn="l" defTabSz="914377"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23" marR="0" lvl="3" indent="-168266" algn="l" defTabSz="914377"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54" marR="0" lvl="4"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1"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Content Placeholder 5"/>
          <p:cNvSpPr>
            <a:spLocks noGrp="1"/>
          </p:cNvSpPr>
          <p:nvPr>
            <p:ph sz="quarter" idx="4" hasCustomPrompt="1"/>
          </p:nvPr>
        </p:nvSpPr>
        <p:spPr>
          <a:xfrm>
            <a:off x="4800601" y="1778000"/>
            <a:ext cx="4108076" cy="4394200"/>
          </a:xfrm>
        </p:spPr>
        <p:txBody>
          <a:bodyPr/>
          <a:lstStyle>
            <a:lvl1pPr>
              <a:defRPr sz="1800">
                <a:solidFill>
                  <a:schemeClr val="tx1"/>
                </a:solidFill>
              </a:defRPr>
            </a:lvl1pPr>
            <a:lvl2pPr marL="400031" marR="0" indent="-179380" algn="l" defTabSz="914377"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1"/>
                </a:solidFill>
              </a:defRPr>
            </a:lvl2pPr>
            <a:lvl3pPr marL="627031" marR="0" indent="-173030" algn="l" defTabSz="914377" rtl="0" eaLnBrk="1" fontAlgn="base" latinLnBrk="0" hangingPunct="1">
              <a:lnSpc>
                <a:spcPct val="100000"/>
              </a:lnSpc>
              <a:spcBef>
                <a:spcPct val="0"/>
              </a:spcBef>
              <a:spcAft>
                <a:spcPct val="0"/>
              </a:spcAft>
              <a:buClr>
                <a:schemeClr val="tx1"/>
              </a:buClr>
              <a:buSzTx/>
              <a:buFont typeface="Wingdings" panose="05000000000000000000" pitchFamily="2" charset="2"/>
              <a:buChar char="§"/>
              <a:tabLst/>
              <a:defRPr sz="1400">
                <a:solidFill>
                  <a:schemeClr val="tx1"/>
                </a:solidFill>
              </a:defRPr>
            </a:lvl3pPr>
            <a:lvl4pPr marL="804823" marR="0" indent="-168266" algn="l" defTabSz="914377" rtl="0" eaLnBrk="1" fontAlgn="base" latinLnBrk="0" hangingPunct="1">
              <a:lnSpc>
                <a:spcPct val="100000"/>
              </a:lnSpc>
              <a:spcBef>
                <a:spcPct val="0"/>
              </a:spcBef>
              <a:spcAft>
                <a:spcPct val="0"/>
              </a:spcAft>
              <a:buClr>
                <a:schemeClr val="tx1"/>
              </a:buClr>
              <a:buSzTx/>
              <a:buFont typeface="Century Gothic" panose="020B0502020202020204" pitchFamily="34" charset="0"/>
              <a:buChar char="−"/>
              <a:tabLst/>
              <a:defRPr sz="1200">
                <a:solidFill>
                  <a:schemeClr val="tx1"/>
                </a:solidFill>
              </a:defRPr>
            </a:lvl4pPr>
            <a:lvl5pPr marL="914354" marR="0" indent="-87308" algn="l" defTabSz="914377" rtl="0" eaLnBrk="1" fontAlgn="base" latinLnBrk="0" hangingPunct="1">
              <a:lnSpc>
                <a:spcPct val="100000"/>
              </a:lnSpc>
              <a:spcBef>
                <a:spcPct val="0"/>
              </a:spcBef>
              <a:spcAft>
                <a:spcPct val="0"/>
              </a:spcAft>
              <a:buClr>
                <a:schemeClr val="tx1"/>
              </a:buClr>
              <a:buSzPct val="70000"/>
              <a:buFont typeface="Arial" panose="020B0604020202020204" pitchFamily="34" charset="0"/>
              <a:buChar char="•"/>
              <a:tabLst/>
              <a:defRPr sz="1051">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marL="400031" marR="0" lvl="1" indent="-179380" algn="l" defTabSz="914377"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31" marR="0" lvl="2" indent="-173030" algn="l" defTabSz="914377"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23" marR="0" lvl="3" indent="-168266" algn="l" defTabSz="914377"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54" marR="0" lvl="4"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1"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9" name="Rectangle 2"/>
          <p:cNvSpPr>
            <a:spLocks noGrp="1" noChangeArrowheads="1"/>
          </p:cNvSpPr>
          <p:nvPr>
            <p:ph type="title"/>
          </p:nvPr>
        </p:nvSpPr>
        <p:spPr bwMode="auto">
          <a:xfrm>
            <a:off x="379729" y="109728"/>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21" name="Text Placeholder 4"/>
          <p:cNvSpPr>
            <a:spLocks noGrp="1"/>
          </p:cNvSpPr>
          <p:nvPr>
            <p:ph type="body" sz="quarter" idx="10"/>
          </p:nvPr>
        </p:nvSpPr>
        <p:spPr>
          <a:xfrm>
            <a:off x="379730" y="924718"/>
            <a:ext cx="8528946"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7" name="Slide Number Placeholder 2">
            <a:extLst>
              <a:ext uri="{FF2B5EF4-FFF2-40B4-BE49-F238E27FC236}">
                <a16:creationId xmlns:a16="http://schemas.microsoft.com/office/drawing/2014/main" xmlns="" id="{2F75176D-2F75-4B73-A196-DD6703EFB47A}"/>
              </a:ext>
            </a:extLst>
          </p:cNvPr>
          <p:cNvSpPr>
            <a:spLocks noGrp="1"/>
          </p:cNvSpPr>
          <p:nvPr>
            <p:ph type="sldNum" sz="quarter" idx="11"/>
          </p:nvPr>
        </p:nvSpPr>
        <p:spPr bwMode="gray">
          <a:xfrm>
            <a:off x="8724900" y="6423213"/>
            <a:ext cx="381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31195606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BLUE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xmlns="" id="{783EA090-7972-48D6-ACE1-4F2FAA996BC8}"/>
              </a:ext>
            </a:extLst>
          </p:cNvPr>
          <p:cNvSpPr>
            <a:spLocks noGrp="1"/>
          </p:cNvSpPr>
          <p:nvPr>
            <p:ph type="sldNum" sz="quarter" idx="4"/>
          </p:nvPr>
        </p:nvSpPr>
        <p:spPr bwMode="gray">
          <a:xfrm>
            <a:off x="8724900" y="6423213"/>
            <a:ext cx="381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38752389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UE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xmlns="" id="{E83C1181-65E5-4A16-AD4C-0E1515CA395E}"/>
              </a:ext>
            </a:extLst>
          </p:cNvPr>
          <p:cNvSpPr>
            <a:spLocks noGrp="1"/>
          </p:cNvSpPr>
          <p:nvPr>
            <p:ph type="sldNum" sz="quarter" idx="4"/>
          </p:nvPr>
        </p:nvSpPr>
        <p:spPr bwMode="gray">
          <a:xfrm>
            <a:off x="8724900" y="6423213"/>
            <a:ext cx="381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55877799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79731" y="1778000"/>
            <a:ext cx="8535670" cy="4470400"/>
          </a:xfrm>
        </p:spPr>
        <p:txBody>
          <a:bodyPr/>
          <a:lstStyle>
            <a:lvl1pPr>
              <a:buClr>
                <a:schemeClr val="bg2"/>
              </a:buClr>
              <a:defRPr sz="1800">
                <a:solidFill>
                  <a:schemeClr val="tx1"/>
                </a:solidFill>
              </a:defRPr>
            </a:lvl1pPr>
            <a:lvl2pPr>
              <a:buClr>
                <a:schemeClr val="tx2">
                  <a:lumMod val="60000"/>
                  <a:lumOff val="40000"/>
                </a:schemeClr>
              </a:buClr>
              <a:defRPr sz="1500">
                <a:solidFill>
                  <a:schemeClr val="tx1"/>
                </a:solidFill>
              </a:defRPr>
            </a:lvl2pPr>
            <a:lvl3pPr>
              <a:buClr>
                <a:schemeClr val="tx2">
                  <a:lumMod val="60000"/>
                  <a:lumOff val="40000"/>
                </a:schemeClr>
              </a:buClr>
              <a:defRPr sz="1500">
                <a:solidFill>
                  <a:schemeClr val="tx1"/>
                </a:solidFill>
              </a:defRPr>
            </a:lvl3pPr>
            <a:lvl4pPr>
              <a:buClr>
                <a:schemeClr val="tx2">
                  <a:lumMod val="60000"/>
                  <a:lumOff val="40000"/>
                </a:schemeClr>
              </a:buClr>
              <a:defRPr sz="1500">
                <a:solidFill>
                  <a:schemeClr val="tx1"/>
                </a:solidFill>
              </a:defRPr>
            </a:lvl4pPr>
            <a:lvl5pPr>
              <a:buClr>
                <a:schemeClr val="tx2">
                  <a:lumMod val="60000"/>
                  <a:lumOff val="40000"/>
                </a:schemeClr>
              </a:buClr>
              <a:defRPr sz="1500">
                <a:solidFill>
                  <a:schemeClr val="tx1"/>
                </a:solidFill>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Text Placeholder 4"/>
          <p:cNvSpPr>
            <a:spLocks noGrp="1"/>
          </p:cNvSpPr>
          <p:nvPr userDrawn="1">
            <p:ph type="body" sz="quarter" idx="10"/>
          </p:nvPr>
        </p:nvSpPr>
        <p:spPr>
          <a:xfrm>
            <a:off x="379731" y="1011118"/>
            <a:ext cx="8535670" cy="521159"/>
          </a:xfrm>
        </p:spPr>
        <p:txBody>
          <a:bodyPr/>
          <a:lstStyle>
            <a:lvl1pPr marL="0" indent="0">
              <a:buNone/>
              <a:defRPr sz="1800">
                <a:solidFill>
                  <a:schemeClr val="tx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16" name="Rectangle 2"/>
          <p:cNvSpPr>
            <a:spLocks noGrp="1" noChangeArrowheads="1"/>
          </p:cNvSpPr>
          <p:nvPr>
            <p:ph type="title"/>
          </p:nvPr>
        </p:nvSpPr>
        <p:spPr bwMode="auto">
          <a:xfrm>
            <a:off x="379732" y="152400"/>
            <a:ext cx="678307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600">
                <a:solidFill>
                  <a:schemeClr val="bg2"/>
                </a:solidFill>
              </a:defRPr>
            </a:lvl1pPr>
          </a:lstStyle>
          <a:p>
            <a:pPr lvl="0"/>
            <a:r>
              <a:rPr lang="en-US" altLang="en-US" dirty="0"/>
              <a:t>Click to edit Master title style</a:t>
            </a:r>
          </a:p>
        </p:txBody>
      </p:sp>
      <p:sp>
        <p:nvSpPr>
          <p:cNvPr id="7" name="Slide Number Placeholder 2"/>
          <p:cNvSpPr>
            <a:spLocks noGrp="1"/>
          </p:cNvSpPr>
          <p:nvPr>
            <p:ph type="sldNum" sz="quarter" idx="4"/>
          </p:nvPr>
        </p:nvSpPr>
        <p:spPr>
          <a:xfrm>
            <a:off x="8686800" y="6477002"/>
            <a:ext cx="381000" cy="380998"/>
          </a:xfrm>
          <a:prstGeom prst="rect">
            <a:avLst/>
          </a:prstGeom>
        </p:spPr>
        <p:txBody>
          <a:bodyPr vert="horz" lIns="91440" tIns="45720" rIns="91440" bIns="45720" rtlCol="0" anchor="ctr" anchorCtr="1"/>
          <a:lstStyle>
            <a:lvl1pPr algn="r">
              <a:defRPr sz="800" b="0">
                <a:solidFill>
                  <a:schemeClr val="tx1"/>
                </a:solidFill>
                <a:latin typeface="Arial" charset="0"/>
                <a:cs typeface="Arial" charset="0"/>
              </a:defRPr>
            </a:lvl1pPr>
          </a:lstStyle>
          <a:p>
            <a:pPr>
              <a:defRPr/>
            </a:pPr>
            <a:r>
              <a:rPr lang="en-US"/>
              <a:t>(#)</a:t>
            </a:r>
            <a:endParaRPr lang="en-US" dirty="0"/>
          </a:p>
        </p:txBody>
      </p:sp>
    </p:spTree>
    <p:extLst>
      <p:ext uri="{BB962C8B-B14F-4D97-AF65-F5344CB8AC3E}">
        <p14:creationId xmlns:p14="http://schemas.microsoft.com/office/powerpoint/2010/main" xmlns="" val="8258024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5526" y="777875"/>
            <a:ext cx="7975600" cy="523220"/>
          </a:xfrm>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73034" indent="-173034">
              <a:defRPr>
                <a:solidFill>
                  <a:schemeClr val="tx1"/>
                </a:solidFill>
              </a:defRPr>
            </a:lvl1pPr>
            <a:lvl2pPr marL="344479" indent="-174621">
              <a:defRPr>
                <a:solidFill>
                  <a:schemeClr val="tx1"/>
                </a:solidFill>
              </a:defRPr>
            </a:lvl2pPr>
            <a:lvl3pPr marL="574660" indent="-169858">
              <a:defRPr>
                <a:solidFill>
                  <a:schemeClr val="tx1"/>
                </a:solidFill>
              </a:defRPr>
            </a:lvl3pPr>
            <a:lvl4pPr marL="741344" indent="-173034">
              <a:defRPr>
                <a:solidFill>
                  <a:schemeClr val="tx1"/>
                </a:solidFill>
              </a:defRPr>
            </a:lvl4pPr>
            <a:lvl5pPr marL="914377" indent="-153984">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8576458" y="6373532"/>
            <a:ext cx="489626"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xmlns="" val="1697087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8"/>
          <p:cNvSpPr>
            <a:spLocks noGrp="1"/>
          </p:cNvSpPr>
          <p:nvPr>
            <p:ph type="body" sz="quarter" idx="10"/>
          </p:nvPr>
        </p:nvSpPr>
        <p:spPr>
          <a:xfrm>
            <a:off x="457200" y="762000"/>
            <a:ext cx="8229600" cy="457200"/>
          </a:xfrm>
        </p:spPr>
        <p:txBody>
          <a:bodyPr>
            <a:noAutofit/>
          </a:bodyPr>
          <a:lstStyle>
            <a:lvl1pPr marL="0" indent="0">
              <a:buNone/>
              <a:defRPr sz="2000" b="1">
                <a:solidFill>
                  <a:schemeClr val="accent1"/>
                </a:solidFill>
              </a:defRPr>
            </a:lvl1pPr>
            <a:lvl3pPr marL="457189" indent="0">
              <a:buNone/>
              <a:defRPr/>
            </a:lvl3pPr>
          </a:lstStyle>
          <a:p>
            <a:pPr lvl="0"/>
            <a:r>
              <a:rPr lang="en-US" dirty="0"/>
              <a:t>Click to edit Master text styles</a:t>
            </a:r>
          </a:p>
        </p:txBody>
      </p:sp>
      <p:sp>
        <p:nvSpPr>
          <p:cNvPr id="9" name="Slide Number Placeholder 3"/>
          <p:cNvSpPr>
            <a:spLocks noGrp="1"/>
          </p:cNvSpPr>
          <p:nvPr>
            <p:ph type="sldNum" sz="quarter" idx="4"/>
          </p:nvPr>
        </p:nvSpPr>
        <p:spPr>
          <a:xfrm>
            <a:off x="8654374" y="6360827"/>
            <a:ext cx="489626"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xmlns="" val="33215886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379730" y="1201004"/>
            <a:ext cx="8535670" cy="4885898"/>
          </a:xfrm>
        </p:spPr>
        <p:txBody>
          <a:bodyPr/>
          <a:lstStyle>
            <a:lvl1pPr>
              <a:buClr>
                <a:schemeClr val="bg2"/>
              </a:buClr>
              <a:defRPr sz="1800" b="1">
                <a:solidFill>
                  <a:schemeClr val="tx1"/>
                </a:solidFill>
                <a:latin typeface="Century Gothic" panose="020B0502020202020204" pitchFamily="34" charset="0"/>
              </a:defRPr>
            </a:lvl1pPr>
            <a:lvl2pPr>
              <a:buClr>
                <a:schemeClr val="tx2">
                  <a:lumMod val="60000"/>
                  <a:lumOff val="40000"/>
                </a:schemeClr>
              </a:buClr>
              <a:defRPr sz="1600">
                <a:solidFill>
                  <a:schemeClr val="tx1"/>
                </a:solidFill>
                <a:latin typeface="Century Gothic" panose="020B0502020202020204" pitchFamily="34" charset="0"/>
              </a:defRPr>
            </a:lvl2pPr>
            <a:lvl3pPr>
              <a:buClr>
                <a:schemeClr val="tx2">
                  <a:lumMod val="60000"/>
                  <a:lumOff val="40000"/>
                </a:schemeClr>
              </a:buClr>
              <a:defRPr sz="1400">
                <a:solidFill>
                  <a:schemeClr val="tx1"/>
                </a:solidFill>
                <a:latin typeface="Century Gothic" panose="020B0502020202020204" pitchFamily="34" charset="0"/>
              </a:defRPr>
            </a:lvl3pPr>
            <a:lvl4pPr>
              <a:buClr>
                <a:schemeClr val="tx2">
                  <a:lumMod val="60000"/>
                  <a:lumOff val="40000"/>
                </a:schemeClr>
              </a:buClr>
              <a:defRPr sz="1200">
                <a:solidFill>
                  <a:schemeClr val="tx1"/>
                </a:solidFill>
                <a:latin typeface="Century Gothic" panose="020B0502020202020204" pitchFamily="34" charset="0"/>
              </a:defRPr>
            </a:lvl4pPr>
            <a:lvl5pPr>
              <a:buClr>
                <a:schemeClr val="tx2">
                  <a:lumMod val="60000"/>
                  <a:lumOff val="40000"/>
                </a:schemeClr>
              </a:buClr>
              <a:defRPr sz="1200">
                <a:solidFill>
                  <a:schemeClr val="tx1"/>
                </a:solidFill>
                <a:latin typeface="Century Gothic" panose="020B0502020202020204" pitchFamily="34" charset="0"/>
              </a:defRPr>
            </a:lvl5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Slide Number Placeholder 2"/>
          <p:cNvSpPr>
            <a:spLocks noGrp="1"/>
          </p:cNvSpPr>
          <p:nvPr>
            <p:ph type="sldNum" sz="quarter" idx="4"/>
          </p:nvPr>
        </p:nvSpPr>
        <p:spPr>
          <a:xfrm>
            <a:off x="8686800" y="6477002"/>
            <a:ext cx="381000" cy="380998"/>
          </a:xfrm>
          <a:prstGeom prst="rect">
            <a:avLst/>
          </a:prstGeom>
        </p:spPr>
        <p:txBody>
          <a:bodyPr vert="horz" lIns="91440" tIns="45720" rIns="91440" bIns="45720" rtlCol="0" anchor="ctr" anchorCtr="1"/>
          <a:lstStyle>
            <a:lvl1pPr algn="r">
              <a:defRPr sz="8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6" name="Rectangle 2">
            <a:extLst>
              <a:ext uri="{FF2B5EF4-FFF2-40B4-BE49-F238E27FC236}">
                <a16:creationId xmlns:a16="http://schemas.microsoft.com/office/drawing/2014/main" xmlns="" id="{F6500149-D4EB-4466-875F-20B392E7AC4C}"/>
              </a:ext>
            </a:extLst>
          </p:cNvPr>
          <p:cNvSpPr>
            <a:spLocks noGrp="1" noChangeArrowheads="1"/>
          </p:cNvSpPr>
          <p:nvPr>
            <p:ph type="title"/>
          </p:nvPr>
        </p:nvSpPr>
        <p:spPr bwMode="auto">
          <a:xfrm>
            <a:off x="379730" y="383196"/>
            <a:ext cx="8535670" cy="630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800">
                <a:solidFill>
                  <a:srgbClr val="38424A"/>
                </a:solidFill>
              </a:defRPr>
            </a:lvl1pPr>
          </a:lstStyle>
          <a:p>
            <a:pPr lvl="0"/>
            <a:r>
              <a:rPr lang="en-US" altLang="en-US" dirty="0"/>
              <a:t>Click to edit Master title</a:t>
            </a:r>
          </a:p>
        </p:txBody>
      </p:sp>
    </p:spTree>
    <p:extLst>
      <p:ext uri="{BB962C8B-B14F-4D97-AF65-F5344CB8AC3E}">
        <p14:creationId xmlns:p14="http://schemas.microsoft.com/office/powerpoint/2010/main" xmlns="" val="169161543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349407" y="777875"/>
            <a:ext cx="8160808" cy="523220"/>
          </a:xfrm>
        </p:spPr>
        <p:txBody>
          <a:bodyPr/>
          <a:lstStyle>
            <a:lvl1pPr>
              <a:defRPr>
                <a:solidFill>
                  <a:srgbClr val="772432"/>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49407" y="1321887"/>
            <a:ext cx="8172179"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4" name="Slide Number Placeholder 1"/>
          <p:cNvSpPr>
            <a:spLocks noGrp="1"/>
          </p:cNvSpPr>
          <p:nvPr>
            <p:ph type="sldNum" sz="quarter" idx="11"/>
          </p:nvPr>
        </p:nvSpPr>
        <p:spPr/>
        <p:txBody>
          <a:bodyPr/>
          <a:lstStyle>
            <a:lvl1pPr>
              <a:defRPr/>
            </a:lvl1pPr>
          </a:lstStyle>
          <a:p>
            <a:pPr>
              <a:defRPr/>
            </a:pPr>
            <a:fld id="{41BD7A1E-83FB-43F5-AED5-CB0555CB1123}" type="slidenum">
              <a:rPr lang="en-US"/>
              <a:pPr>
                <a:defRPr/>
              </a:pPr>
              <a:t>‹#›</a:t>
            </a:fld>
            <a:endParaRPr lang="en-US" dirty="0"/>
          </a:p>
        </p:txBody>
      </p:sp>
    </p:spTree>
    <p:extLst>
      <p:ext uri="{BB962C8B-B14F-4D97-AF65-F5344CB8AC3E}">
        <p14:creationId xmlns:p14="http://schemas.microsoft.com/office/powerpoint/2010/main" xmlns="" val="200860604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035867" y="1269862"/>
            <a:ext cx="7986713" cy="521159"/>
          </a:xfrm>
        </p:spPr>
        <p:txBody>
          <a:bodyPr/>
          <a:lstStyle>
            <a:lvl1pPr marL="0" indent="0">
              <a:buNone/>
              <a:defRPr sz="1500">
                <a:solidFill>
                  <a:schemeClr val="tx1"/>
                </a:solidFill>
              </a:defRPr>
            </a:lvl1pPr>
            <a:lvl2pPr>
              <a:buNone/>
              <a:defRPr sz="1500"/>
            </a:lvl2pPr>
            <a:lvl3pPr>
              <a:buNone/>
              <a:defRPr sz="1500"/>
            </a:lvl3pPr>
            <a:lvl4pPr>
              <a:buNone/>
              <a:defRPr sz="1500"/>
            </a:lvl4pPr>
            <a:lvl5pPr>
              <a:buNone/>
              <a:defRPr sz="1500"/>
            </a:lvl5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81FE6349-C69B-4F91-9115-C1C4742D55B8}" type="slidenum">
              <a:rPr lang="en-US"/>
              <a:pPr>
                <a:defRPr/>
              </a:pPr>
              <a:t>‹#›</a:t>
            </a:fld>
            <a:endParaRPr lang="en-US" dirty="0"/>
          </a:p>
        </p:txBody>
      </p:sp>
    </p:spTree>
    <p:extLst>
      <p:ext uri="{BB962C8B-B14F-4D97-AF65-F5344CB8AC3E}">
        <p14:creationId xmlns:p14="http://schemas.microsoft.com/office/powerpoint/2010/main" xmlns="" val="993242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73034" indent="-173034">
              <a:defRPr>
                <a:solidFill>
                  <a:schemeClr val="tx1"/>
                </a:solidFill>
              </a:defRPr>
            </a:lvl1pPr>
            <a:lvl2pPr marL="344479" indent="-174621">
              <a:defRPr>
                <a:solidFill>
                  <a:schemeClr val="tx1"/>
                </a:solidFill>
              </a:defRPr>
            </a:lvl2pPr>
            <a:lvl3pPr marL="569899" indent="-169858">
              <a:defRPr>
                <a:solidFill>
                  <a:schemeClr val="tx1"/>
                </a:solidFill>
              </a:defRPr>
            </a:lvl3pPr>
            <a:lvl4pPr marL="746107" indent="-173034">
              <a:defRPr>
                <a:solidFill>
                  <a:schemeClr val="tx1"/>
                </a:solidFill>
              </a:defRPr>
            </a:lvl4pPr>
            <a:lvl5pPr marL="914377" indent="-114297">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035865"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2"/>
          <p:cNvSpPr>
            <a:spLocks noGrp="1"/>
          </p:cNvSpPr>
          <p:nvPr>
            <p:ph type="sldNum" sz="quarter" idx="4"/>
          </p:nvPr>
        </p:nvSpPr>
        <p:spPr>
          <a:xfrm>
            <a:off x="8686800" y="6477002"/>
            <a:ext cx="381000" cy="380998"/>
          </a:xfrm>
          <a:prstGeom prst="rect">
            <a:avLst/>
          </a:prstGeom>
        </p:spPr>
        <p:txBody>
          <a:bodyPr vert="horz" lIns="91440" tIns="45720" rIns="91440" bIns="45720" rtlCol="0" anchor="ctr" anchorCtr="1"/>
          <a:lstStyle>
            <a:lvl1pPr algn="r">
              <a:defRPr sz="800" b="0">
                <a:solidFill>
                  <a:schemeClr val="tx1">
                    <a:lumMod val="60000"/>
                    <a:lumOff val="40000"/>
                  </a:schemeClr>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1799079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8876" y="1778000"/>
            <a:ext cx="4108076" cy="4394200"/>
          </a:xfrm>
        </p:spPr>
        <p:txBody>
          <a:bodyPr/>
          <a:lstStyle>
            <a:lvl1pPr>
              <a:defRPr sz="18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Content Placeholder 5"/>
          <p:cNvSpPr>
            <a:spLocks noGrp="1"/>
          </p:cNvSpPr>
          <p:nvPr>
            <p:ph sz="quarter" idx="4"/>
          </p:nvPr>
        </p:nvSpPr>
        <p:spPr>
          <a:xfrm>
            <a:off x="4800601" y="1778000"/>
            <a:ext cx="4108076" cy="4394200"/>
          </a:xfrm>
        </p:spPr>
        <p:txBody>
          <a:bodyPr/>
          <a:lstStyle>
            <a:lvl1pPr>
              <a:defRPr sz="1800"/>
            </a:lvl1pPr>
            <a:lvl2pPr>
              <a:defRPr sz="1500"/>
            </a:lvl2pPr>
            <a:lvl3pPr>
              <a:defRPr sz="1500"/>
            </a:lvl3pPr>
            <a:lvl4pPr>
              <a:defRPr sz="1500"/>
            </a:lvl4pPr>
            <a:lvl5pPr>
              <a:defRPr sz="1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379732" y="152400"/>
            <a:ext cx="678307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bg2"/>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379730" y="1011118"/>
            <a:ext cx="8528946" cy="521159"/>
          </a:xfrm>
        </p:spPr>
        <p:txBody>
          <a:bodyPr/>
          <a:lstStyle>
            <a:lvl1pPr marL="0" indent="0">
              <a:buNone/>
              <a:defRPr sz="1800">
                <a:solidFill>
                  <a:srgbClr val="787B7E"/>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8" name="Slide Number Placeholder 2"/>
          <p:cNvSpPr>
            <a:spLocks noGrp="1"/>
          </p:cNvSpPr>
          <p:nvPr>
            <p:ph type="sldNum" sz="quarter" idx="11"/>
          </p:nvPr>
        </p:nvSpPr>
        <p:spPr>
          <a:xfrm>
            <a:off x="8686800" y="6477002"/>
            <a:ext cx="381000" cy="380998"/>
          </a:xfrm>
          <a:prstGeom prst="rect">
            <a:avLst/>
          </a:prstGeom>
        </p:spPr>
        <p:txBody>
          <a:bodyPr vert="horz" lIns="91440" tIns="45720" rIns="91440" bIns="45720" rtlCol="0" anchor="ctr" anchorCtr="1"/>
          <a:lstStyle>
            <a:lvl1pPr algn="r">
              <a:defRPr sz="800" b="0">
                <a:solidFill>
                  <a:schemeClr val="tx1">
                    <a:lumMod val="60000"/>
                    <a:lumOff val="40000"/>
                  </a:schemeClr>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277936293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63" y="1851104"/>
            <a:ext cx="8153128" cy="44115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348963" y="1321887"/>
            <a:ext cx="8172622"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1536B1E5-9AAA-4BD4-9F5B-12EBF58C23C0}"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13817697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RED -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F7BC6E3-8A52-4E9C-B233-49F6C277FA9F}"/>
              </a:ext>
            </a:extLst>
          </p:cNvPr>
          <p:cNvPicPr>
            <a:picLocks noChangeAspect="1"/>
          </p:cNvPicPr>
          <p:nvPr userDrawn="1"/>
        </p:nvPicPr>
        <p:blipFill>
          <a:blip r:embed="rId2"/>
          <a:stretch>
            <a:fillRect/>
          </a:stretch>
        </p:blipFill>
        <p:spPr>
          <a:xfrm>
            <a:off x="3799038" y="0"/>
            <a:ext cx="5347408" cy="6858000"/>
          </a:xfrm>
          <a:prstGeom prst="rect">
            <a:avLst/>
          </a:prstGeom>
        </p:spPr>
      </p:pic>
      <p:sp>
        <p:nvSpPr>
          <p:cNvPr id="10" name="Title 1"/>
          <p:cNvSpPr>
            <a:spLocks noGrp="1"/>
          </p:cNvSpPr>
          <p:nvPr userDrawn="1">
            <p:ph type="title"/>
          </p:nvPr>
        </p:nvSpPr>
        <p:spPr bwMode="gray">
          <a:xfrm>
            <a:off x="519355" y="1877006"/>
            <a:ext cx="2448560" cy="2032001"/>
          </a:xfrm>
        </p:spPr>
        <p:txBody>
          <a:bodyPr anchor="ctr" anchorCtr="0"/>
          <a:lstStyle>
            <a:lvl1pPr algn="l">
              <a:defRPr sz="2400" b="0">
                <a:solidFill>
                  <a:schemeClr val="tx1"/>
                </a:solidFill>
                <a:latin typeface="Century Gothic" panose="020B0502020202020204" pitchFamily="34" charset="0"/>
              </a:defRPr>
            </a:lvl1pPr>
          </a:lstStyle>
          <a:p>
            <a:endParaRPr lang="en-US" dirty="0"/>
          </a:p>
        </p:txBody>
      </p:sp>
      <p:sp>
        <p:nvSpPr>
          <p:cNvPr id="14" name="Text Placeholder 3"/>
          <p:cNvSpPr>
            <a:spLocks noGrp="1"/>
          </p:cNvSpPr>
          <p:nvPr userDrawn="1">
            <p:ph type="body" sz="quarter" idx="10" hasCustomPrompt="1"/>
          </p:nvPr>
        </p:nvSpPr>
        <p:spPr>
          <a:xfrm>
            <a:off x="620958" y="4970447"/>
            <a:ext cx="2448559" cy="1209224"/>
          </a:xfrm>
        </p:spPr>
        <p:txBody>
          <a:bodyPr anchor="b" anchorCtr="0"/>
          <a:lstStyle>
            <a:lvl1pPr marL="0" indent="0" algn="l">
              <a:spcBef>
                <a:spcPts val="338"/>
              </a:spcBef>
              <a:buNone/>
              <a:defRPr sz="1350">
                <a:solidFill>
                  <a:schemeClr val="tx2"/>
                </a:solidFill>
                <a:latin typeface="Century Gothic" panose="020B0502020202020204" pitchFamily="34" charset="0"/>
              </a:defRPr>
            </a:lvl1pPr>
            <a:lvl2pPr marL="0" indent="0">
              <a:buNone/>
              <a:defRPr sz="1800">
                <a:solidFill>
                  <a:srgbClr val="6E6259"/>
                </a:solidFill>
              </a:defRPr>
            </a:lvl2pPr>
            <a:lvl3pPr marL="0" indent="0">
              <a:buNone/>
              <a:defRPr sz="1800"/>
            </a:lvl3pPr>
            <a:lvl4pPr marL="0" indent="0">
              <a:buNone/>
              <a:defRPr sz="1800"/>
            </a:lvl4pPr>
            <a:lvl5pPr marL="0" indent="0">
              <a:buNone/>
              <a:defRPr sz="1800"/>
            </a:lvl5pPr>
          </a:lstStyle>
          <a:p>
            <a:pPr lvl="0"/>
            <a:r>
              <a:rPr lang="en-US" dirty="0"/>
              <a:t>Month ##,####</a:t>
            </a:r>
          </a:p>
        </p:txBody>
      </p:sp>
      <p:pic>
        <p:nvPicPr>
          <p:cNvPr id="8" name="Picture 7">
            <a:extLst>
              <a:ext uri="{FF2B5EF4-FFF2-40B4-BE49-F238E27FC236}">
                <a16:creationId xmlns:a16="http://schemas.microsoft.com/office/drawing/2014/main" xmlns="" id="{ECE23789-0E2B-4AE6-9B58-92EF5FBB7553}"/>
              </a:ext>
            </a:extLst>
          </p:cNvPr>
          <p:cNvPicPr>
            <a:picLocks noChangeAspect="1"/>
          </p:cNvPicPr>
          <p:nvPr userDrawn="1"/>
        </p:nvPicPr>
        <p:blipFill>
          <a:blip r:embed="rId3"/>
          <a:stretch>
            <a:fillRect/>
          </a:stretch>
        </p:blipFill>
        <p:spPr>
          <a:xfrm>
            <a:off x="351541" y="291528"/>
            <a:ext cx="1946810" cy="1059155"/>
          </a:xfrm>
          <a:prstGeom prst="rect">
            <a:avLst/>
          </a:prstGeom>
        </p:spPr>
      </p:pic>
    </p:spTree>
    <p:extLst>
      <p:ext uri="{BB962C8B-B14F-4D97-AF65-F5344CB8AC3E}">
        <p14:creationId xmlns:p14="http://schemas.microsoft.com/office/powerpoint/2010/main" xmlns="" val="11041016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ED - Divi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C367BEBC-11CC-4680-9B62-1FFD41D3B45B}"/>
              </a:ext>
            </a:extLst>
          </p:cNvPr>
          <p:cNvPicPr preferRelativeResize="0">
            <a:picLocks/>
          </p:cNvPicPr>
          <p:nvPr userDrawn="1"/>
        </p:nvPicPr>
        <p:blipFill>
          <a:blip r:embed="rId2"/>
          <a:stretch>
            <a:fillRect/>
          </a:stretch>
        </p:blipFill>
        <p:spPr>
          <a:xfrm>
            <a:off x="4578439" y="7222"/>
            <a:ext cx="4559125" cy="6267487"/>
          </a:xfrm>
          <a:prstGeom prst="rect">
            <a:avLst/>
          </a:prstGeom>
        </p:spPr>
      </p:pic>
      <p:sp>
        <p:nvSpPr>
          <p:cNvPr id="2" name="Title 1"/>
          <p:cNvSpPr>
            <a:spLocks noGrp="1"/>
          </p:cNvSpPr>
          <p:nvPr userDrawn="1">
            <p:ph type="title" hasCustomPrompt="1"/>
          </p:nvPr>
        </p:nvSpPr>
        <p:spPr bwMode="gray">
          <a:xfrm>
            <a:off x="569259" y="1958562"/>
            <a:ext cx="3172968" cy="1204859"/>
          </a:xfrm>
        </p:spPr>
        <p:txBody>
          <a:bodyPr anchor="b" anchorCtr="0"/>
          <a:lstStyle>
            <a:lvl1pPr>
              <a:defRPr sz="2700" b="0">
                <a:solidFill>
                  <a:schemeClr val="tx1"/>
                </a:solidFill>
              </a:defRPr>
            </a:lvl1pPr>
          </a:lstStyle>
          <a:p>
            <a:r>
              <a:rPr lang="en-US" dirty="0"/>
              <a:t>Click to add title</a:t>
            </a:r>
          </a:p>
        </p:txBody>
      </p:sp>
      <p:sp>
        <p:nvSpPr>
          <p:cNvPr id="8" name="Text Placeholder 7"/>
          <p:cNvSpPr>
            <a:spLocks noGrp="1"/>
          </p:cNvSpPr>
          <p:nvPr userDrawn="1">
            <p:ph type="body" sz="quarter" idx="13" hasCustomPrompt="1"/>
          </p:nvPr>
        </p:nvSpPr>
        <p:spPr>
          <a:xfrm>
            <a:off x="583574" y="3569449"/>
            <a:ext cx="3172968" cy="1104153"/>
          </a:xfrm>
        </p:spPr>
        <p:txBody>
          <a:bodyPr/>
          <a:lstStyle>
            <a:lvl1pPr marL="0" indent="0">
              <a:buNone/>
              <a:defRPr sz="1800">
                <a:solidFill>
                  <a:schemeClr val="bg2"/>
                </a:solidFill>
              </a:defRPr>
            </a:lvl1pPr>
            <a:lvl2pPr marL="170256" indent="0">
              <a:buNone/>
              <a:defRPr sz="1500">
                <a:solidFill>
                  <a:srgbClr val="6E6259"/>
                </a:solidFill>
              </a:defRPr>
            </a:lvl2pPr>
            <a:lvl3pPr marL="385754" indent="0">
              <a:buNone/>
              <a:defRPr sz="1500">
                <a:solidFill>
                  <a:srgbClr val="6E6259"/>
                </a:solidFill>
              </a:defRPr>
            </a:lvl3pPr>
            <a:lvl4pPr marL="515528" indent="0">
              <a:buNone/>
              <a:defRPr sz="1500">
                <a:solidFill>
                  <a:srgbClr val="6E6259"/>
                </a:solidFill>
              </a:defRPr>
            </a:lvl4pPr>
            <a:lvl5pPr marL="658400" indent="0">
              <a:buNone/>
              <a:defRPr sz="1500">
                <a:solidFill>
                  <a:srgbClr val="6E6259"/>
                </a:solidFill>
              </a:defRPr>
            </a:lvl5pPr>
          </a:lstStyle>
          <a:p>
            <a:pPr lvl="0"/>
            <a:r>
              <a:rPr lang="en-US" dirty="0"/>
              <a:t>Click to add subtitle</a:t>
            </a:r>
          </a:p>
        </p:txBody>
      </p:sp>
      <p:sp>
        <p:nvSpPr>
          <p:cNvPr id="9" name="Slide Number Placeholder 2">
            <a:extLst>
              <a:ext uri="{FF2B5EF4-FFF2-40B4-BE49-F238E27FC236}">
                <a16:creationId xmlns:a16="http://schemas.microsoft.com/office/drawing/2014/main" xmlns="" id="{36ACCE17-FA59-4242-B1FB-9CBE66A15C94}"/>
              </a:ext>
            </a:extLst>
          </p:cNvPr>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326578538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xmlns="" id="{A2637B7E-6569-4D8D-B056-80CAEF21FFC7}"/>
              </a:ext>
            </a:extLst>
          </p:cNvPr>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xmlns="" id="{1931464B-90D4-4DCF-8C38-D5E0806A5845}"/>
              </a:ext>
            </a:extLst>
          </p:cNvPr>
          <p:cNvSpPr>
            <a:spLocks noGrp="1" noChangeArrowheads="1"/>
          </p:cNvSpPr>
          <p:nvPr>
            <p:ph type="title"/>
          </p:nvPr>
        </p:nvSpPr>
        <p:spPr bwMode="auto">
          <a:xfrm>
            <a:off x="379729" y="127836"/>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8" name="Text Placeholder 4">
            <a:extLst>
              <a:ext uri="{FF2B5EF4-FFF2-40B4-BE49-F238E27FC236}">
                <a16:creationId xmlns:a16="http://schemas.microsoft.com/office/drawing/2014/main" xmlns="" id="{DF8D73E2-ADCF-4F46-8054-03BE64843631}"/>
              </a:ext>
            </a:extLst>
          </p:cNvPr>
          <p:cNvSpPr>
            <a:spLocks noGrp="1"/>
          </p:cNvSpPr>
          <p:nvPr>
            <p:ph type="body" sz="quarter" idx="10"/>
          </p:nvPr>
        </p:nvSpPr>
        <p:spPr>
          <a:xfrm>
            <a:off x="379730" y="942824"/>
            <a:ext cx="8528946" cy="521159"/>
          </a:xfrm>
        </p:spPr>
        <p:txBody>
          <a:bodyPr/>
          <a:lstStyle>
            <a:lvl1pPr marL="0" indent="0">
              <a:buNone/>
              <a:defRPr sz="1800">
                <a:solidFill>
                  <a:schemeClr val="bg2"/>
                </a:solidFill>
              </a:defRPr>
            </a:lvl1pPr>
            <a:lvl2pPr>
              <a:buNone/>
              <a:defRPr sz="1500"/>
            </a:lvl2pPr>
            <a:lvl3pPr>
              <a:buNone/>
              <a:defRPr sz="1500"/>
            </a:lvl3pPr>
            <a:lvl4pPr>
              <a:buNone/>
              <a:defRPr sz="1500"/>
            </a:lvl4pPr>
            <a:lvl5pPr>
              <a:buNone/>
              <a:defRPr sz="1500"/>
            </a:lvl5pPr>
          </a:lstStyle>
          <a:p>
            <a:pPr lvl="0"/>
            <a:r>
              <a:rPr lang="en-US" dirty="0"/>
              <a:t>Click to edit Master text styles</a:t>
            </a:r>
          </a:p>
        </p:txBody>
      </p:sp>
      <p:sp>
        <p:nvSpPr>
          <p:cNvPr id="9" name="Rectangle 3">
            <a:extLst>
              <a:ext uri="{FF2B5EF4-FFF2-40B4-BE49-F238E27FC236}">
                <a16:creationId xmlns:a16="http://schemas.microsoft.com/office/drawing/2014/main" xmlns="" id="{4F606659-F26A-4E81-99AF-737D1C3F49DC}"/>
              </a:ext>
            </a:extLst>
          </p:cNvPr>
          <p:cNvSpPr>
            <a:spLocks noGrp="1" noChangeArrowheads="1"/>
          </p:cNvSpPr>
          <p:nvPr>
            <p:ph idx="1"/>
          </p:nvPr>
        </p:nvSpPr>
        <p:spPr bwMode="auto">
          <a:xfrm>
            <a:off x="379731" y="1676400"/>
            <a:ext cx="8535670" cy="4568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300031" marR="0" lvl="1"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Second level</a:t>
            </a:r>
          </a:p>
          <a:p>
            <a:pPr marL="470285" marR="0" lvl="2"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Third level</a:t>
            </a:r>
          </a:p>
          <a:p>
            <a:pPr marL="603632" marR="0" lvl="3"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900" b="0" i="0" u="none" strike="noStrike" kern="0" cap="none" spc="0" normalizeH="0" baseline="0" noProof="0" dirty="0">
                <a:ln>
                  <a:noFill/>
                </a:ln>
                <a:solidFill>
                  <a:srgbClr val="38424A"/>
                </a:solidFill>
                <a:effectLst/>
                <a:uLnTx/>
                <a:uFillTx/>
                <a:latin typeface="+mn-lt"/>
                <a:ea typeface="MS PGothic" pitchFamily="34" charset="-128"/>
              </a:rPr>
              <a:t>Fourth level</a:t>
            </a:r>
          </a:p>
          <a:p>
            <a:pPr marL="685783" marR="0" lvl="4"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788" b="0" i="0" u="none" strike="noStrike" kern="0" cap="none" spc="0" normalizeH="0" baseline="0" noProof="0" dirty="0">
                <a:ln>
                  <a:noFill/>
                </a:ln>
                <a:solidFill>
                  <a:srgbClr val="38424A"/>
                </a:solidFill>
                <a:effectLst/>
                <a:uLnTx/>
                <a:uFillTx/>
                <a:latin typeface="+mn-lt"/>
                <a:ea typeface="MS PGothic" pitchFamily="34" charset="-128"/>
              </a:rPr>
              <a:t>Fifth level</a:t>
            </a:r>
          </a:p>
        </p:txBody>
      </p:sp>
    </p:spTree>
    <p:extLst>
      <p:ext uri="{BB962C8B-B14F-4D97-AF65-F5344CB8AC3E}">
        <p14:creationId xmlns:p14="http://schemas.microsoft.com/office/powerpoint/2010/main" xmlns="" val="36612361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88875" y="1778000"/>
            <a:ext cx="4108076" cy="4394200"/>
          </a:xfrm>
        </p:spPr>
        <p:txBody>
          <a:bodyPr/>
          <a:lstStyle>
            <a:lvl1pPr>
              <a:buClr>
                <a:schemeClr val="bg2"/>
              </a:buClr>
              <a:defRPr sz="1350"/>
            </a:lvl1pPr>
            <a:lvl2pPr marL="300031" marR="0"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sz="1200"/>
            </a:lvl2pPr>
            <a:lvl3pPr marL="470285" marR="0"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050"/>
            </a:lvl3pPr>
            <a:lvl4pPr marL="603632" marR="0"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900"/>
            </a:lvl4pPr>
            <a:lvl5pPr marL="685783" marR="0"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788"/>
            </a:lvl5pPr>
            <a:lvl6pPr>
              <a:defRPr sz="1200"/>
            </a:lvl6pPr>
            <a:lvl7pPr>
              <a:defRPr sz="1200"/>
            </a:lvl7pPr>
            <a:lvl8pPr>
              <a:defRPr sz="1200"/>
            </a:lvl8pPr>
            <a:lvl9pPr>
              <a:defRPr sz="1200"/>
            </a:lvl9pPr>
          </a:lstStyle>
          <a:p>
            <a:pPr lvl="0"/>
            <a:r>
              <a:rPr lang="en-US" altLang="en-US" dirty="0"/>
              <a:t>Click to edit Master text styles</a:t>
            </a:r>
          </a:p>
          <a:p>
            <a:pPr marL="300031" marR="0" lvl="1"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Second level</a:t>
            </a:r>
          </a:p>
          <a:p>
            <a:pPr marL="470285" marR="0" lvl="2"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Third level</a:t>
            </a:r>
          </a:p>
          <a:p>
            <a:pPr marL="603632" marR="0" lvl="3"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900" b="0" i="0" u="none" strike="noStrike" kern="0" cap="none" spc="0" normalizeH="0" baseline="0" noProof="0" dirty="0">
                <a:ln>
                  <a:noFill/>
                </a:ln>
                <a:solidFill>
                  <a:srgbClr val="38424A"/>
                </a:solidFill>
                <a:effectLst/>
                <a:uLnTx/>
                <a:uFillTx/>
                <a:latin typeface="+mn-lt"/>
                <a:ea typeface="MS PGothic" pitchFamily="34" charset="-128"/>
              </a:rPr>
              <a:t>Fourth level</a:t>
            </a:r>
          </a:p>
          <a:p>
            <a:pPr marL="685783" marR="0" lvl="4"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788"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Content Placeholder 5"/>
          <p:cNvSpPr>
            <a:spLocks noGrp="1"/>
          </p:cNvSpPr>
          <p:nvPr>
            <p:ph sz="quarter" idx="4" hasCustomPrompt="1"/>
          </p:nvPr>
        </p:nvSpPr>
        <p:spPr>
          <a:xfrm>
            <a:off x="4800601" y="1778000"/>
            <a:ext cx="4108076" cy="4394200"/>
          </a:xfrm>
        </p:spPr>
        <p:txBody>
          <a:bodyPr/>
          <a:lstStyle>
            <a:lvl1pPr>
              <a:buClr>
                <a:schemeClr val="bg2"/>
              </a:buClr>
              <a:defRPr sz="1350"/>
            </a:lvl1pPr>
            <a:lvl2pPr marL="300031" marR="0"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sz="1200"/>
            </a:lvl2pPr>
            <a:lvl3pPr marL="470285" marR="0"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050"/>
            </a:lvl3pPr>
            <a:lvl4pPr marL="603632" marR="0"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900"/>
            </a:lvl4pPr>
            <a:lvl5pPr marL="685783" marR="0"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788"/>
            </a:lvl5pPr>
            <a:lvl6pPr>
              <a:defRPr sz="1200"/>
            </a:lvl6pPr>
            <a:lvl7pPr>
              <a:defRPr sz="1200"/>
            </a:lvl7pPr>
            <a:lvl8pPr>
              <a:defRPr sz="1200"/>
            </a:lvl8pPr>
            <a:lvl9pPr>
              <a:defRPr sz="1200"/>
            </a:lvl9pPr>
          </a:lstStyle>
          <a:p>
            <a:pPr lvl="0"/>
            <a:r>
              <a:rPr lang="en-US" dirty="0"/>
              <a:t>Click to edit Master text styles</a:t>
            </a:r>
          </a:p>
          <a:p>
            <a:pPr marL="300031" marR="0" lvl="1"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Second level</a:t>
            </a:r>
          </a:p>
          <a:p>
            <a:pPr marL="470285" marR="0" lvl="2"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Third level</a:t>
            </a:r>
          </a:p>
          <a:p>
            <a:pPr marL="603632" marR="0" lvl="3"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900" b="0" i="0" u="none" strike="noStrike" kern="0" cap="none" spc="0" normalizeH="0" baseline="0" noProof="0" dirty="0">
                <a:ln>
                  <a:noFill/>
                </a:ln>
                <a:solidFill>
                  <a:srgbClr val="38424A"/>
                </a:solidFill>
                <a:effectLst/>
                <a:uLnTx/>
                <a:uFillTx/>
                <a:latin typeface="+mn-lt"/>
                <a:ea typeface="MS PGothic" pitchFamily="34" charset="-128"/>
              </a:rPr>
              <a:t>Fourth level</a:t>
            </a:r>
          </a:p>
          <a:p>
            <a:pPr marL="685783" marR="0" lvl="4"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788"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9" name="Rectangle 2"/>
          <p:cNvSpPr>
            <a:spLocks noGrp="1" noChangeArrowheads="1"/>
          </p:cNvSpPr>
          <p:nvPr>
            <p:ph type="title"/>
          </p:nvPr>
        </p:nvSpPr>
        <p:spPr bwMode="auto">
          <a:xfrm>
            <a:off x="379729" y="127836"/>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379730" y="942824"/>
            <a:ext cx="8528946" cy="521159"/>
          </a:xfrm>
        </p:spPr>
        <p:txBody>
          <a:bodyPr/>
          <a:lstStyle>
            <a:lvl1pPr marL="0" indent="0">
              <a:buNone/>
              <a:defRPr sz="1800">
                <a:solidFill>
                  <a:schemeClr val="bg2"/>
                </a:solidFill>
              </a:defRPr>
            </a:lvl1pPr>
            <a:lvl2pPr>
              <a:buNone/>
              <a:defRPr sz="1500"/>
            </a:lvl2pPr>
            <a:lvl3pPr>
              <a:buNone/>
              <a:defRPr sz="1500"/>
            </a:lvl3pPr>
            <a:lvl4pPr>
              <a:buNone/>
              <a:defRPr sz="1500"/>
            </a:lvl4pPr>
            <a:lvl5pPr>
              <a:buNone/>
              <a:defRPr sz="1500"/>
            </a:lvl5pPr>
          </a:lstStyle>
          <a:p>
            <a:pPr lvl="0"/>
            <a:r>
              <a:rPr lang="en-US" dirty="0"/>
              <a:t>Click to edit Master text styles</a:t>
            </a:r>
          </a:p>
        </p:txBody>
      </p:sp>
      <p:sp>
        <p:nvSpPr>
          <p:cNvPr id="7" name="Slide Number Placeholder 2">
            <a:extLst>
              <a:ext uri="{FF2B5EF4-FFF2-40B4-BE49-F238E27FC236}">
                <a16:creationId xmlns:a16="http://schemas.microsoft.com/office/drawing/2014/main" xmlns="" id="{C1D8D338-5723-4275-BF17-AF58FD5F24D4}"/>
              </a:ext>
            </a:extLst>
          </p:cNvPr>
          <p:cNvSpPr>
            <a:spLocks noGrp="1"/>
          </p:cNvSpPr>
          <p:nvPr>
            <p:ph type="sldNum" sz="quarter" idx="11"/>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30336117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RED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79729" y="127280"/>
            <a:ext cx="8540496" cy="914400"/>
          </a:xfrm>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7A3E236E-0026-4405-9921-108DD9F0C985}"/>
              </a:ext>
            </a:extLst>
          </p:cNvPr>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20978524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88874" y="1187355"/>
            <a:ext cx="4108076" cy="498484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en-US" dirty="0"/>
              <a:t>Click to edit Master text styles</a:t>
            </a:r>
          </a:p>
          <a:p>
            <a:pPr lvl="1"/>
            <a:r>
              <a:rPr lang="en-US" altLang="en-US" dirty="0"/>
              <a:t>Second level</a:t>
            </a:r>
          </a:p>
          <a:p>
            <a:pPr lvl="2"/>
            <a:endParaRPr lang="en-US" altLang="en-US" dirty="0"/>
          </a:p>
        </p:txBody>
      </p:sp>
      <p:sp>
        <p:nvSpPr>
          <p:cNvPr id="6" name="Content Placeholder 5"/>
          <p:cNvSpPr>
            <a:spLocks noGrp="1"/>
          </p:cNvSpPr>
          <p:nvPr>
            <p:ph sz="quarter" idx="4" hasCustomPrompt="1"/>
          </p:nvPr>
        </p:nvSpPr>
        <p:spPr>
          <a:xfrm>
            <a:off x="4800600" y="1187355"/>
            <a:ext cx="4108076" cy="4984846"/>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8" name="Slide Number Placeholder 2"/>
          <p:cNvSpPr>
            <a:spLocks noGrp="1"/>
          </p:cNvSpPr>
          <p:nvPr>
            <p:ph type="sldNum" sz="quarter" idx="11"/>
          </p:nvPr>
        </p:nvSpPr>
        <p:spPr>
          <a:xfrm>
            <a:off x="8686800" y="6477002"/>
            <a:ext cx="381000" cy="380998"/>
          </a:xfrm>
          <a:prstGeom prst="rect">
            <a:avLst/>
          </a:prstGeom>
        </p:spPr>
        <p:txBody>
          <a:bodyPr vert="horz" lIns="91440" tIns="45720" rIns="91440" bIns="45720" rtlCol="0" anchor="ctr" anchorCtr="1"/>
          <a:lstStyle>
            <a:lvl1pPr algn="r">
              <a:defRPr sz="8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9" name="Rectangle 2">
            <a:extLst>
              <a:ext uri="{FF2B5EF4-FFF2-40B4-BE49-F238E27FC236}">
                <a16:creationId xmlns:a16="http://schemas.microsoft.com/office/drawing/2014/main" xmlns="" id="{CF8D851D-15D9-4CB9-A21A-5841C04A6F32}"/>
              </a:ext>
            </a:extLst>
          </p:cNvPr>
          <p:cNvSpPr>
            <a:spLocks noGrp="1" noChangeArrowheads="1"/>
          </p:cNvSpPr>
          <p:nvPr>
            <p:ph type="title"/>
          </p:nvPr>
        </p:nvSpPr>
        <p:spPr bwMode="auto">
          <a:xfrm>
            <a:off x="379730" y="383199"/>
            <a:ext cx="8528946" cy="625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800">
                <a:solidFill>
                  <a:srgbClr val="38424A"/>
                </a:solidFill>
              </a:defRPr>
            </a:lvl1pPr>
          </a:lstStyle>
          <a:p>
            <a:pPr lvl="0"/>
            <a:r>
              <a:rPr lang="en-US" altLang="en-US"/>
              <a:t>Click to edit Master title style</a:t>
            </a:r>
            <a:endParaRPr lang="en-US" altLang="en-US" dirty="0"/>
          </a:p>
        </p:txBody>
      </p:sp>
    </p:spTree>
    <p:extLst>
      <p:ext uri="{BB962C8B-B14F-4D97-AF65-F5344CB8AC3E}">
        <p14:creationId xmlns:p14="http://schemas.microsoft.com/office/powerpoint/2010/main" xmlns="" val="353916669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RED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xmlns="" id="{E8878849-8DAD-43B7-B460-D55A255D9D09}"/>
              </a:ext>
            </a:extLst>
          </p:cNvPr>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88614140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8686800" y="6477002"/>
            <a:ext cx="381000" cy="380998"/>
          </a:xfrm>
          <a:prstGeom prst="rect">
            <a:avLst/>
          </a:prstGeom>
        </p:spPr>
        <p:txBody>
          <a:bodyPr vert="horz" lIns="91440" tIns="45720" rIns="91440" bIns="45720" rtlCol="0" anchor="ctr" anchorCtr="1"/>
          <a:lstStyle>
            <a:lvl1pPr algn="r">
              <a:defRPr sz="8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6" name="Rectangle 2">
            <a:extLst>
              <a:ext uri="{FF2B5EF4-FFF2-40B4-BE49-F238E27FC236}">
                <a16:creationId xmlns:a16="http://schemas.microsoft.com/office/drawing/2014/main" xmlns="" id="{589B1A57-FE04-4689-9799-A921F8123D44}"/>
              </a:ext>
            </a:extLst>
          </p:cNvPr>
          <p:cNvSpPr>
            <a:spLocks noGrp="1" noChangeArrowheads="1"/>
          </p:cNvSpPr>
          <p:nvPr>
            <p:ph type="title"/>
          </p:nvPr>
        </p:nvSpPr>
        <p:spPr bwMode="auto">
          <a:xfrm>
            <a:off x="379730" y="383197"/>
            <a:ext cx="8307070" cy="625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800">
                <a:solidFill>
                  <a:srgbClr val="38424A"/>
                </a:solidFill>
              </a:defRPr>
            </a:lvl1pPr>
          </a:lstStyle>
          <a:p>
            <a:pPr lvl="0"/>
            <a:r>
              <a:rPr lang="en-US" altLang="en-US" dirty="0"/>
              <a:t>Click to edit Master title style</a:t>
            </a:r>
          </a:p>
        </p:txBody>
      </p:sp>
    </p:spTree>
    <p:extLst>
      <p:ext uri="{BB962C8B-B14F-4D97-AF65-F5344CB8AC3E}">
        <p14:creationId xmlns:p14="http://schemas.microsoft.com/office/powerpoint/2010/main" xmlns="" val="36027301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7D4413-4533-4F73-BC42-712AD7D6F472}"/>
              </a:ext>
            </a:extLst>
          </p:cNvPr>
          <p:cNvPicPr>
            <a:picLocks noChangeAspect="1"/>
          </p:cNvPicPr>
          <p:nvPr userDrawn="1"/>
        </p:nvPicPr>
        <p:blipFill rotWithShape="1">
          <a:blip r:embed="rId2" cstate="email">
            <a:extLst>
              <a:ext uri="{28A0092B-C50C-407E-A947-70E740481C1C}">
                <a14:useLocalDpi xmlns:a14="http://schemas.microsoft.com/office/drawing/2010/main" xmlns=""/>
              </a:ext>
            </a:extLst>
          </a:blip>
          <a:srcRect l="29333"/>
          <a:stretch/>
        </p:blipFill>
        <p:spPr>
          <a:xfrm>
            <a:off x="4572002" y="0"/>
            <a:ext cx="4571998" cy="6290625"/>
          </a:xfrm>
          <a:prstGeom prst="rect">
            <a:avLst/>
          </a:prstGeom>
        </p:spPr>
      </p:pic>
      <p:sp>
        <p:nvSpPr>
          <p:cNvPr id="5" name="Rectangle 2">
            <a:extLst>
              <a:ext uri="{FF2B5EF4-FFF2-40B4-BE49-F238E27FC236}">
                <a16:creationId xmlns:a16="http://schemas.microsoft.com/office/drawing/2014/main" xmlns="" id="{A51530D9-EC3E-4C25-879E-D57F3A851DDE}"/>
              </a:ext>
            </a:extLst>
          </p:cNvPr>
          <p:cNvSpPr>
            <a:spLocks noGrp="1" noChangeArrowheads="1"/>
          </p:cNvSpPr>
          <p:nvPr>
            <p:ph type="title"/>
          </p:nvPr>
        </p:nvSpPr>
        <p:spPr bwMode="auto">
          <a:xfrm>
            <a:off x="567690" y="1390607"/>
            <a:ext cx="3171190" cy="1754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3600" b="0">
                <a:solidFill>
                  <a:srgbClr val="38424A"/>
                </a:solidFill>
              </a:defRPr>
            </a:lvl1pPr>
          </a:lstStyle>
          <a:p>
            <a:pPr lvl="0"/>
            <a:r>
              <a:rPr lang="en-US" altLang="en-US" dirty="0"/>
              <a:t>Click to edit</a:t>
            </a:r>
          </a:p>
        </p:txBody>
      </p:sp>
      <p:sp>
        <p:nvSpPr>
          <p:cNvPr id="9" name="Rectangle 2">
            <a:extLst>
              <a:ext uri="{FF2B5EF4-FFF2-40B4-BE49-F238E27FC236}">
                <a16:creationId xmlns:a16="http://schemas.microsoft.com/office/drawing/2014/main" xmlns="" id="{6806ADEA-233F-4B04-97FB-8CB4A373509B}"/>
              </a:ext>
            </a:extLst>
          </p:cNvPr>
          <p:cNvSpPr txBox="1">
            <a:spLocks noChangeArrowheads="1"/>
          </p:cNvSpPr>
          <p:nvPr userDrawn="1"/>
        </p:nvSpPr>
        <p:spPr bwMode="auto">
          <a:xfrm>
            <a:off x="567690" y="3794760"/>
            <a:ext cx="3171190" cy="539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3600" b="0">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endParaRPr lang="en-US" altLang="en-US" sz="2400" kern="0" dirty="0"/>
          </a:p>
        </p:txBody>
      </p:sp>
      <p:sp>
        <p:nvSpPr>
          <p:cNvPr id="10" name="Text Placeholder 9">
            <a:extLst>
              <a:ext uri="{FF2B5EF4-FFF2-40B4-BE49-F238E27FC236}">
                <a16:creationId xmlns:a16="http://schemas.microsoft.com/office/drawing/2014/main" xmlns="" id="{D760EE29-908C-41AB-AA40-8105A8D6A7F8}"/>
              </a:ext>
            </a:extLst>
          </p:cNvPr>
          <p:cNvSpPr>
            <a:spLocks noGrp="1"/>
          </p:cNvSpPr>
          <p:nvPr>
            <p:ph type="body" sz="quarter" idx="10" hasCustomPrompt="1"/>
          </p:nvPr>
        </p:nvSpPr>
        <p:spPr>
          <a:xfrm>
            <a:off x="568325" y="3565525"/>
            <a:ext cx="3170238" cy="488315"/>
          </a:xfrm>
        </p:spPr>
        <p:txBody>
          <a:bodyPr/>
          <a:lstStyle>
            <a:lvl1pPr marL="0" indent="0">
              <a:buNone/>
              <a:defRPr sz="2400"/>
            </a:lvl1pPr>
            <a:lvl2pPr marL="220662" indent="0">
              <a:buNone/>
              <a:defRPr/>
            </a:lvl2pPr>
            <a:lvl3pPr marL="454025" indent="0">
              <a:buNone/>
              <a:defRPr/>
            </a:lvl3pPr>
            <a:lvl4pPr marL="636588" indent="0">
              <a:buNone/>
              <a:defRPr/>
            </a:lvl4pPr>
            <a:lvl5pPr marL="827088" indent="0">
              <a:buNone/>
              <a:defRPr/>
            </a:lvl5pPr>
          </a:lstStyle>
          <a:p>
            <a:pPr lvl="0"/>
            <a:r>
              <a:rPr lang="en-US" dirty="0"/>
              <a:t>Subtitle Here</a:t>
            </a:r>
          </a:p>
        </p:txBody>
      </p:sp>
    </p:spTree>
    <p:extLst>
      <p:ext uri="{BB962C8B-B14F-4D97-AF65-F5344CB8AC3E}">
        <p14:creationId xmlns:p14="http://schemas.microsoft.com/office/powerpoint/2010/main" xmlns="" val="274254722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2_RED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79729" y="127280"/>
            <a:ext cx="8540496" cy="914400"/>
          </a:xfrm>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xmlns="" id="{7A3E236E-0026-4405-9921-108DD9F0C985}"/>
              </a:ext>
            </a:extLst>
          </p:cNvPr>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200278889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963" y="1851102"/>
            <a:ext cx="8153128" cy="44115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348963" y="1321887"/>
            <a:ext cx="8172622"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1536B1E5-9AAA-4BD4-9F5B-12EBF58C23C0}"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7049859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UE - 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379731" y="1778000"/>
            <a:ext cx="8535670" cy="4470400"/>
          </a:xfrm>
        </p:spPr>
        <p:txBody>
          <a:bodyPr/>
          <a:lstStyle>
            <a:lvl1pPr>
              <a:buClr>
                <a:schemeClr val="bg2"/>
              </a:buClr>
              <a:defRPr sz="1350">
                <a:solidFill>
                  <a:schemeClr val="tx1"/>
                </a:solidFill>
              </a:defRPr>
            </a:lvl1pPr>
            <a:lvl2pPr marL="300111" marR="0" indent="-134574" algn="l" defTabSz="685983" rtl="0" eaLnBrk="1" fontAlgn="base" latinLnBrk="0" hangingPunct="1">
              <a:lnSpc>
                <a:spcPct val="100000"/>
              </a:lnSpc>
              <a:spcBef>
                <a:spcPts val="356"/>
              </a:spcBef>
              <a:spcAft>
                <a:spcPct val="0"/>
              </a:spcAft>
              <a:buClr>
                <a:schemeClr val="tx1"/>
              </a:buClr>
              <a:buSzTx/>
              <a:buFont typeface="Century Gothic" panose="020B0502020202020204" pitchFamily="34" charset="0"/>
              <a:buChar char="−"/>
              <a:tabLst/>
              <a:defRPr sz="1200">
                <a:solidFill>
                  <a:schemeClr val="tx1"/>
                </a:solidFill>
              </a:defRPr>
            </a:lvl2pPr>
            <a:lvl3pPr marL="470411" marR="0" indent="-129810" algn="l" defTabSz="685983" rtl="0" eaLnBrk="1" fontAlgn="base" latinLnBrk="0" hangingPunct="1">
              <a:lnSpc>
                <a:spcPct val="100000"/>
              </a:lnSpc>
              <a:spcBef>
                <a:spcPct val="0"/>
              </a:spcBef>
              <a:spcAft>
                <a:spcPct val="0"/>
              </a:spcAft>
              <a:buClr>
                <a:schemeClr val="tx1"/>
              </a:buClr>
              <a:buSzTx/>
              <a:buFont typeface="Wingdings" panose="05000000000000000000" pitchFamily="2" charset="2"/>
              <a:buChar char="§"/>
              <a:tabLst/>
              <a:defRPr sz="1050">
                <a:solidFill>
                  <a:schemeClr val="tx1"/>
                </a:solidFill>
              </a:defRPr>
            </a:lvl3pPr>
            <a:lvl4pPr marL="603793" marR="0" indent="-126236" algn="l" defTabSz="685983" rtl="0" eaLnBrk="1" fontAlgn="base" latinLnBrk="0" hangingPunct="1">
              <a:lnSpc>
                <a:spcPct val="100000"/>
              </a:lnSpc>
              <a:spcBef>
                <a:spcPct val="0"/>
              </a:spcBef>
              <a:spcAft>
                <a:spcPct val="0"/>
              </a:spcAft>
              <a:buClr>
                <a:schemeClr val="tx1"/>
              </a:buClr>
              <a:buSzTx/>
              <a:buFont typeface="Century Gothic" panose="020B0502020202020204" pitchFamily="34" charset="0"/>
              <a:buChar char="−"/>
              <a:tabLst/>
              <a:defRPr sz="900">
                <a:solidFill>
                  <a:schemeClr val="tx1"/>
                </a:solidFill>
              </a:defRPr>
            </a:lvl4pPr>
            <a:lvl5pPr marL="685966" marR="0" indent="-65501" algn="l" defTabSz="685983"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788">
                <a:solidFill>
                  <a:schemeClr val="tx1"/>
                </a:solidFill>
              </a:defRPr>
            </a:lvl5pPr>
          </a:lstStyle>
          <a:p>
            <a:pPr lvl="0"/>
            <a:r>
              <a:rPr lang="en-US" altLang="en-US" dirty="0"/>
              <a:t>Click to edit Master text styles</a:t>
            </a:r>
          </a:p>
          <a:p>
            <a:pPr marL="300111" marR="0" lvl="1" indent="-134574" algn="l" defTabSz="685983"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Second level</a:t>
            </a:r>
          </a:p>
          <a:p>
            <a:pPr marL="470411" marR="0" lvl="2" indent="-129810" algn="l" defTabSz="685983"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Third level</a:t>
            </a:r>
          </a:p>
          <a:p>
            <a:pPr marL="603793" marR="0" lvl="3" indent="-126236" algn="l" defTabSz="685983"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900" b="0" i="0" u="none" strike="noStrike" kern="0" cap="none" spc="0" normalizeH="0" baseline="0" noProof="0" dirty="0">
                <a:ln>
                  <a:noFill/>
                </a:ln>
                <a:solidFill>
                  <a:srgbClr val="38424A"/>
                </a:solidFill>
                <a:effectLst/>
                <a:uLnTx/>
                <a:uFillTx/>
                <a:latin typeface="+mn-lt"/>
                <a:ea typeface="MS PGothic" pitchFamily="34" charset="-128"/>
              </a:rPr>
              <a:t>Fourth level</a:t>
            </a:r>
          </a:p>
          <a:p>
            <a:pPr marL="685966" marR="0" lvl="4" indent="-65501" algn="l" defTabSz="685983"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788"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Slide Number Placeholder 2">
            <a:extLst>
              <a:ext uri="{FF2B5EF4-FFF2-40B4-BE49-F238E27FC236}">
                <a16:creationId xmlns:a16="http://schemas.microsoft.com/office/drawing/2014/main" xmlns="" id="{5409243F-FED8-47CB-8429-EE8D9F54EDD4}"/>
              </a:ext>
            </a:extLst>
          </p:cNvPr>
          <p:cNvSpPr>
            <a:spLocks noGrp="1"/>
          </p:cNvSpPr>
          <p:nvPr>
            <p:ph type="sldNum" sz="quarter" idx="4"/>
          </p:nvPr>
        </p:nvSpPr>
        <p:spPr bwMode="gray">
          <a:xfrm>
            <a:off x="8724900" y="6423213"/>
            <a:ext cx="381000" cy="380998"/>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xmlns="" id="{DDE0A1F5-6611-4E03-AFE9-04A9DA238089}"/>
              </a:ext>
            </a:extLst>
          </p:cNvPr>
          <p:cNvSpPr>
            <a:spLocks noGrp="1" noChangeArrowheads="1"/>
          </p:cNvSpPr>
          <p:nvPr>
            <p:ph type="title"/>
          </p:nvPr>
        </p:nvSpPr>
        <p:spPr bwMode="auto">
          <a:xfrm>
            <a:off x="379729" y="109728"/>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8" name="Text Placeholder 4">
            <a:extLst>
              <a:ext uri="{FF2B5EF4-FFF2-40B4-BE49-F238E27FC236}">
                <a16:creationId xmlns:a16="http://schemas.microsoft.com/office/drawing/2014/main" xmlns="" id="{D15B4EF6-1D1D-4C22-87EF-06F8FF56F0AF}"/>
              </a:ext>
            </a:extLst>
          </p:cNvPr>
          <p:cNvSpPr>
            <a:spLocks noGrp="1"/>
          </p:cNvSpPr>
          <p:nvPr>
            <p:ph type="body" sz="quarter" idx="10"/>
          </p:nvPr>
        </p:nvSpPr>
        <p:spPr>
          <a:xfrm>
            <a:off x="379730" y="924717"/>
            <a:ext cx="8528946" cy="521159"/>
          </a:xfrm>
        </p:spPr>
        <p:txBody>
          <a:bodyPr/>
          <a:lstStyle>
            <a:lvl1pPr marL="0" indent="0">
              <a:buNone/>
              <a:defRPr sz="1800">
                <a:solidFill>
                  <a:schemeClr val="bg2"/>
                </a:solidFill>
              </a:defRPr>
            </a:lvl1pPr>
            <a:lvl2pPr>
              <a:buNone/>
              <a:defRPr sz="1500"/>
            </a:lvl2pPr>
            <a:lvl3pPr>
              <a:buNone/>
              <a:defRPr sz="1500"/>
            </a:lvl3pPr>
            <a:lvl4pPr>
              <a:buNone/>
              <a:defRPr sz="1500"/>
            </a:lvl4pPr>
            <a:lvl5pPr>
              <a:buNone/>
              <a:defRPr sz="1500"/>
            </a:lvl5pPr>
          </a:lstStyle>
          <a:p>
            <a:pPr lvl="0"/>
            <a:r>
              <a:rPr lang="en-US"/>
              <a:t>Edit Master text styles</a:t>
            </a:r>
          </a:p>
        </p:txBody>
      </p:sp>
    </p:spTree>
    <p:extLst>
      <p:ext uri="{BB962C8B-B14F-4D97-AF65-F5344CB8AC3E}">
        <p14:creationId xmlns:p14="http://schemas.microsoft.com/office/powerpoint/2010/main" xmlns="" val="154909040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73038" indent="-173038">
              <a:defRPr>
                <a:solidFill>
                  <a:schemeClr val="tx1"/>
                </a:solidFill>
              </a:defRPr>
            </a:lvl1pPr>
            <a:lvl2pPr marL="344488" indent="-174625">
              <a:defRPr>
                <a:solidFill>
                  <a:schemeClr val="tx1"/>
                </a:solidFill>
              </a:defRPr>
            </a:lvl2pPr>
            <a:lvl3pPr marL="569913" indent="-169863">
              <a:defRPr>
                <a:solidFill>
                  <a:schemeClr val="tx1"/>
                </a:solidFill>
              </a:defRPr>
            </a:lvl3pPr>
            <a:lvl4pPr marL="746125" indent="-173038">
              <a:defRPr>
                <a:solidFill>
                  <a:schemeClr val="tx1"/>
                </a:solidFill>
              </a:defRPr>
            </a:lvl4pPr>
            <a:lvl5pPr marL="914400" indent="-1143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2"/>
          <p:cNvSpPr>
            <a:spLocks noGrp="1"/>
          </p:cNvSpPr>
          <p:nvPr>
            <p:ph type="sldNum" sz="quarter" idx="4"/>
          </p:nvPr>
        </p:nvSpPr>
        <p:spPr>
          <a:xfrm>
            <a:off x="8686800" y="6477002"/>
            <a:ext cx="381000" cy="380998"/>
          </a:xfrm>
          <a:prstGeom prst="rect">
            <a:avLst/>
          </a:prstGeom>
        </p:spPr>
        <p:txBody>
          <a:bodyPr vert="horz" lIns="91440" tIns="45720" rIns="91440" bIns="45720" rtlCol="0" anchor="ctr" anchorCtr="1"/>
          <a:lstStyle>
            <a:lvl1pPr algn="r">
              <a:defRPr sz="800" b="0">
                <a:solidFill>
                  <a:schemeClr val="tx1">
                    <a:lumMod val="60000"/>
                    <a:lumOff val="40000"/>
                  </a:schemeClr>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xmlns="" val="13635266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730" y="179996"/>
            <a:ext cx="6783071" cy="625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379730" y="1201003"/>
            <a:ext cx="8436724" cy="4918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9" name="Rectangle 8">
            <a:extLst>
              <a:ext uri="{FF2B5EF4-FFF2-40B4-BE49-F238E27FC236}">
                <a16:creationId xmlns:a16="http://schemas.microsoft.com/office/drawing/2014/main" xmlns="" id="{9380AC3C-5E2D-4224-90DB-3D8F3CA37188}"/>
              </a:ext>
            </a:extLst>
          </p:cNvPr>
          <p:cNvSpPr/>
          <p:nvPr userDrawn="1"/>
        </p:nvSpPr>
        <p:spPr>
          <a:xfrm>
            <a:off x="3981796" y="6497649"/>
            <a:ext cx="4699683" cy="230832"/>
          </a:xfrm>
          <a:prstGeom prst="rect">
            <a:avLst/>
          </a:prstGeom>
          <a:noFill/>
        </p:spPr>
        <p:txBody>
          <a:bodyPr wrap="square" rtlCol="0">
            <a:spAutoFit/>
          </a:bodyPr>
          <a:lstStyle/>
          <a:p>
            <a:pPr algn="r"/>
            <a:r>
              <a:rPr lang="en-US" sz="900" b="0" i="0" dirty="0">
                <a:solidFill>
                  <a:srgbClr val="38424A"/>
                </a:solidFill>
                <a:latin typeface="Century Gothic" charset="0"/>
                <a:ea typeface="Century Gothic" charset="0"/>
                <a:cs typeface="Century Gothic" charset="0"/>
              </a:rPr>
              <a:t>©2018 CoreLogic, Inc. [NYSE:CLGX] </a:t>
            </a:r>
            <a:r>
              <a:rPr lang="en-US" sz="900" b="0" i="0" kern="1200" dirty="0">
                <a:solidFill>
                  <a:srgbClr val="38424A"/>
                </a:solidFill>
                <a:latin typeface="Century Gothic" charset="0"/>
                <a:ea typeface="Century Gothic" charset="0"/>
                <a:cs typeface="Century Gothic" charset="0"/>
              </a:rPr>
              <a:t>All Rights Reserved. Proprietary</a:t>
            </a:r>
          </a:p>
        </p:txBody>
      </p:sp>
      <p:sp>
        <p:nvSpPr>
          <p:cNvPr id="10" name="Slide Number Placeholder 5">
            <a:extLst>
              <a:ext uri="{FF2B5EF4-FFF2-40B4-BE49-F238E27FC236}">
                <a16:creationId xmlns:a16="http://schemas.microsoft.com/office/drawing/2014/main" xmlns="" id="{BB784205-D401-4EB4-BDDF-4355227E1D06}"/>
              </a:ext>
            </a:extLst>
          </p:cNvPr>
          <p:cNvSpPr txBox="1">
            <a:spLocks/>
          </p:cNvSpPr>
          <p:nvPr userDrawn="1"/>
        </p:nvSpPr>
        <p:spPr>
          <a:xfrm>
            <a:off x="8113359" y="6494615"/>
            <a:ext cx="965068" cy="2354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A610ED-779C-8C4A-9983-7870C6A7606F}" type="slidenum">
              <a:rPr lang="en-US" sz="900" b="0" i="0" kern="1200" smtClean="0">
                <a:solidFill>
                  <a:schemeClr val="tx1"/>
                </a:solidFill>
                <a:latin typeface="Century Gothic" charset="0"/>
              </a:rPr>
              <a:pPr/>
              <a:t>‹#›</a:t>
            </a:fld>
            <a:endParaRPr lang="en-US" sz="900" b="0" i="0" kern="1200" dirty="0">
              <a:solidFill>
                <a:schemeClr val="tx1"/>
              </a:solidFill>
              <a:latin typeface="Century Gothic" charset="0"/>
            </a:endParaRPr>
          </a:p>
        </p:txBody>
      </p:sp>
      <p:cxnSp>
        <p:nvCxnSpPr>
          <p:cNvPr id="17" name="Straight Connector 16">
            <a:extLst>
              <a:ext uri="{FF2B5EF4-FFF2-40B4-BE49-F238E27FC236}">
                <a16:creationId xmlns:a16="http://schemas.microsoft.com/office/drawing/2014/main" xmlns="" id="{CACE87A8-3A88-452E-B88A-5C554D6C99B2}"/>
              </a:ext>
            </a:extLst>
          </p:cNvPr>
          <p:cNvCxnSpPr>
            <a:cxnSpLocks/>
          </p:cNvCxnSpPr>
          <p:nvPr userDrawn="1"/>
        </p:nvCxnSpPr>
        <p:spPr>
          <a:xfrm>
            <a:off x="0" y="628013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2E570D3F-E94B-4373-A924-826607CE1A4F}"/>
              </a:ext>
            </a:extLst>
          </p:cNvPr>
          <p:cNvSpPr txBox="1"/>
          <p:nvPr userDrawn="1"/>
        </p:nvSpPr>
        <p:spPr>
          <a:xfrm>
            <a:off x="1667979" y="6500548"/>
            <a:ext cx="1696298" cy="230832"/>
          </a:xfrm>
          <a:prstGeom prst="rect">
            <a:avLst/>
          </a:prstGeom>
          <a:noFill/>
        </p:spPr>
        <p:txBody>
          <a:bodyPr wrap="none" rtlCol="0">
            <a:spAutoFit/>
          </a:bodyPr>
          <a:lstStyle/>
          <a:p>
            <a:pPr algn="r"/>
            <a:r>
              <a:rPr lang="en-US" sz="900" b="0" i="0" dirty="0">
                <a:solidFill>
                  <a:srgbClr val="38424A"/>
                </a:solidFill>
                <a:latin typeface="Century Gothic" charset="0"/>
                <a:ea typeface="Century Gothic" charset="0"/>
                <a:cs typeface="Century Gothic" charset="0"/>
              </a:rPr>
              <a:t>Innovate. Transform. Thrive.</a:t>
            </a:r>
          </a:p>
        </p:txBody>
      </p:sp>
      <p:pic>
        <p:nvPicPr>
          <p:cNvPr id="12" name="Picture 11">
            <a:extLst>
              <a:ext uri="{FF2B5EF4-FFF2-40B4-BE49-F238E27FC236}">
                <a16:creationId xmlns:a16="http://schemas.microsoft.com/office/drawing/2014/main" xmlns="" id="{29D5511D-9B1D-4DE2-96B0-AABD6B24BE4E}"/>
              </a:ext>
            </a:extLst>
          </p:cNvPr>
          <p:cNvPicPr>
            <a:picLocks noChangeAspect="1"/>
          </p:cNvPicPr>
          <p:nvPr userDrawn="1"/>
        </p:nvPicPr>
        <p:blipFill>
          <a:blip r:embed="rId13"/>
          <a:stretch>
            <a:fillRect/>
          </a:stretch>
        </p:blipFill>
        <p:spPr>
          <a:xfrm>
            <a:off x="86888" y="6305586"/>
            <a:ext cx="1203097" cy="491214"/>
          </a:xfrm>
          <a:prstGeom prst="rect">
            <a:avLst/>
          </a:prstGeom>
        </p:spPr>
      </p:pic>
    </p:spTree>
  </p:cSld>
  <p:clrMap bg1="lt1" tx1="dk1" bg2="lt2" tx2="dk2" accent1="accent1" accent2="accent2" accent3="accent3" accent4="accent4" accent5="accent5" accent6="accent6" hlink="hlink" folHlink="folHlink"/>
  <p:sldLayoutIdLst>
    <p:sldLayoutId id="2147484391" r:id="rId1"/>
    <p:sldLayoutId id="2147484387" r:id="rId2"/>
    <p:sldLayoutId id="2147484388" r:id="rId3"/>
    <p:sldLayoutId id="2147484389" r:id="rId4"/>
    <p:sldLayoutId id="2147484392" r:id="rId5"/>
    <p:sldLayoutId id="2147484393" r:id="rId6"/>
    <p:sldLayoutId id="2147484394" r:id="rId7"/>
    <p:sldLayoutId id="2147484395" r:id="rId8"/>
    <p:sldLayoutId id="2147484397" r:id="rId9"/>
    <p:sldLayoutId id="2147484398" r:id="rId10"/>
    <p:sldLayoutId id="2147484428" r:id="rId11"/>
  </p:sldLayoutIdLst>
  <p:transition spd="med">
    <p:fade/>
  </p:transition>
  <p:hf hdr="0" ftr="0" dt="0"/>
  <p:txStyles>
    <p:title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31775" indent="-231775" algn="l" rtl="0" eaLnBrk="1" fontAlgn="base" hangingPunct="1">
        <a:spcBef>
          <a:spcPts val="0"/>
        </a:spcBef>
        <a:spcAft>
          <a:spcPts val="600"/>
        </a:spcAft>
        <a:buClr>
          <a:schemeClr val="bg2"/>
        </a:buClr>
        <a:buFont typeface="Arial" panose="020B0604020202020204" pitchFamily="34" charset="0"/>
        <a:buChar char="•"/>
        <a:defRPr sz="1800">
          <a:solidFill>
            <a:srgbClr val="38424A"/>
          </a:solidFill>
          <a:latin typeface="Century Gothic" panose="020B0502020202020204" pitchFamily="34" charset="0"/>
          <a:ea typeface="+mn-ea"/>
          <a:cs typeface="+mn-cs"/>
        </a:defRPr>
      </a:lvl1pPr>
      <a:lvl2pPr marL="463550" indent="-242888" algn="l" rtl="0" eaLnBrk="1" fontAlgn="base" hangingPunct="1">
        <a:spcBef>
          <a:spcPts val="0"/>
        </a:spcBef>
        <a:spcAft>
          <a:spcPts val="600"/>
        </a:spcAft>
        <a:buClr>
          <a:schemeClr val="tx2">
            <a:lumMod val="60000"/>
            <a:lumOff val="40000"/>
          </a:schemeClr>
        </a:buClr>
        <a:buFont typeface="Century Gothic" panose="020B0502020202020204" pitchFamily="34" charset="0"/>
        <a:buChar char="−"/>
        <a:defRPr sz="1800">
          <a:solidFill>
            <a:srgbClr val="38424A"/>
          </a:solidFill>
          <a:latin typeface="Century Gothic" panose="020B0502020202020204" pitchFamily="34" charset="0"/>
          <a:ea typeface="MS PGothic" pitchFamily="34" charset="-128"/>
        </a:defRPr>
      </a:lvl2pPr>
      <a:lvl3pPr marL="627063" indent="-173038" algn="l" rtl="0" eaLnBrk="1" fontAlgn="base" hangingPunct="1">
        <a:spcBef>
          <a:spcPts val="0"/>
        </a:spcBef>
        <a:spcAft>
          <a:spcPts val="600"/>
        </a:spcAft>
        <a:buClr>
          <a:schemeClr val="tx2">
            <a:lumMod val="60000"/>
            <a:lumOff val="40000"/>
          </a:schemeClr>
        </a:buClr>
        <a:buFont typeface="Arial" charset="0"/>
        <a:buChar char="̶"/>
        <a:defRPr sz="1800">
          <a:solidFill>
            <a:schemeClr val="tx1"/>
          </a:solidFill>
          <a:latin typeface="Century Gothic" panose="020B0502020202020204" pitchFamily="34" charset="0"/>
          <a:ea typeface="MS PGothic" pitchFamily="34" charset="-128"/>
        </a:defRPr>
      </a:lvl3pPr>
      <a:lvl4pPr marL="804863" indent="-168275" algn="l" rtl="0" eaLnBrk="1" fontAlgn="base" hangingPunct="1">
        <a:spcBef>
          <a:spcPts val="0"/>
        </a:spcBef>
        <a:spcAft>
          <a:spcPts val="600"/>
        </a:spcAft>
        <a:buClr>
          <a:schemeClr val="tx2">
            <a:lumMod val="60000"/>
            <a:lumOff val="40000"/>
          </a:schemeClr>
        </a:buClr>
        <a:buFont typeface="Arial" charset="0"/>
        <a:buChar char="•"/>
        <a:defRPr sz="1800">
          <a:solidFill>
            <a:schemeClr val="tx1"/>
          </a:solidFill>
          <a:latin typeface="Century Gothic" panose="020B0502020202020204" pitchFamily="34" charset="0"/>
          <a:ea typeface="MS PGothic" pitchFamily="34" charset="-128"/>
        </a:defRPr>
      </a:lvl4pPr>
      <a:lvl5pPr marL="976313" indent="-149225" algn="l" rtl="0" eaLnBrk="1" fontAlgn="base" hangingPunct="1">
        <a:spcBef>
          <a:spcPts val="0"/>
        </a:spcBef>
        <a:spcAft>
          <a:spcPts val="600"/>
        </a:spcAft>
        <a:buClr>
          <a:schemeClr val="tx2">
            <a:lumMod val="60000"/>
            <a:lumOff val="40000"/>
          </a:schemeClr>
        </a:buClr>
        <a:buSzPct val="70000"/>
        <a:buFont typeface="Wingdings" pitchFamily="2" charset="2"/>
        <a:buChar char="§"/>
        <a:defRPr sz="1800">
          <a:solidFill>
            <a:schemeClr val="tx1"/>
          </a:solidFill>
          <a:latin typeface="Century Gothic" panose="020B0502020202020204" pitchFamily="34" charset="0"/>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729" y="109172"/>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379731" y="1207247"/>
            <a:ext cx="8535670" cy="4919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3" name="Picture 12"/>
          <p:cNvPicPr>
            <a:picLocks noChangeAspect="1"/>
          </p:cNvPicPr>
          <p:nvPr userDrawn="1"/>
        </p:nvPicPr>
        <p:blipFill>
          <a:blip r:embed="rId15"/>
          <a:stretch>
            <a:fillRect/>
          </a:stretch>
        </p:blipFill>
        <p:spPr>
          <a:xfrm>
            <a:off x="85726" y="6308262"/>
            <a:ext cx="1199216" cy="489322"/>
          </a:xfrm>
          <a:prstGeom prst="rect">
            <a:avLst/>
          </a:prstGeom>
        </p:spPr>
      </p:pic>
      <p:sp>
        <p:nvSpPr>
          <p:cNvPr id="14" name="Slide Number Placeholder 2"/>
          <p:cNvSpPr>
            <a:spLocks noGrp="1"/>
          </p:cNvSpPr>
          <p:nvPr>
            <p:ph type="sldNum" sz="quarter" idx="4"/>
          </p:nvPr>
        </p:nvSpPr>
        <p:spPr bwMode="gray">
          <a:xfrm>
            <a:off x="8724900" y="6423213"/>
            <a:ext cx="381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4595910" y="6423213"/>
            <a:ext cx="4033138" cy="380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2018 CoreLogic, Inc.  [NYSE:CLGX]  All Rights Reserved.  Proprietary. </a:t>
            </a:r>
          </a:p>
        </p:txBody>
      </p:sp>
      <p:sp>
        <p:nvSpPr>
          <p:cNvPr id="11" name="Rectangle 10">
            <a:extLst>
              <a:ext uri="{FF2B5EF4-FFF2-40B4-BE49-F238E27FC236}">
                <a16:creationId xmlns:a16="http://schemas.microsoft.com/office/drawing/2014/main" xmlns="" id="{C69AAF09-6E99-45AA-AB3A-D7006AD02EA9}"/>
              </a:ext>
            </a:extLst>
          </p:cNvPr>
          <p:cNvSpPr>
            <a:spLocks noChangeArrowheads="1"/>
          </p:cNvSpPr>
          <p:nvPr userDrawn="1"/>
        </p:nvSpPr>
        <p:spPr bwMode="gray">
          <a:xfrm>
            <a:off x="1763059" y="6423213"/>
            <a:ext cx="1798918" cy="380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a:t>
            </a:r>
            <a:endParaRPr lang="en-US" altLang="en-US" sz="900" baseline="30000"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xmlns="" id="{E0194CB0-C84D-42B6-AEE0-F04C2C5E56A6}"/>
              </a:ext>
            </a:extLst>
          </p:cNvPr>
          <p:cNvCxnSpPr>
            <a:cxnSpLocks/>
          </p:cNvCxnSpPr>
          <p:nvPr userDrawn="1"/>
        </p:nvCxnSpPr>
        <p:spPr>
          <a:xfrm>
            <a:off x="0" y="628013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063986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indent="-179384" algn="l" rtl="0" eaLnBrk="1" fontAlgn="base" hangingPunct="1">
        <a:spcBef>
          <a:spcPts val="475"/>
        </a:spcBef>
        <a:spcAft>
          <a:spcPct val="0"/>
        </a:spcAft>
        <a:buClr>
          <a:schemeClr val="tx1"/>
        </a:buClr>
        <a:buFont typeface="Century Gothic" panose="020B0502020202020204" pitchFamily="34" charset="0"/>
        <a:buChar char="−"/>
        <a:defRPr sz="1600">
          <a:solidFill>
            <a:schemeClr val="tx1"/>
          </a:solidFill>
          <a:latin typeface="+mn-lt"/>
          <a:ea typeface="MS PGothic" pitchFamily="34" charset="-128"/>
        </a:defRPr>
      </a:lvl2pPr>
      <a:lvl3pPr marL="627047" indent="-173034" algn="l" rtl="0" eaLnBrk="1" fontAlgn="base" hangingPunct="1">
        <a:spcBef>
          <a:spcPct val="0"/>
        </a:spcBef>
        <a:spcAft>
          <a:spcPct val="0"/>
        </a:spcAft>
        <a:buClr>
          <a:schemeClr val="tx1"/>
        </a:buClr>
        <a:buFont typeface="Wingdings" panose="05000000000000000000" pitchFamily="2" charset="2"/>
        <a:buChar char="§"/>
        <a:defRPr sz="1400">
          <a:solidFill>
            <a:schemeClr val="tx1"/>
          </a:solidFill>
          <a:latin typeface="+mn-lt"/>
          <a:ea typeface="MS PGothic" pitchFamily="34" charset="-128"/>
        </a:defRPr>
      </a:lvl3pPr>
      <a:lvl4pPr marL="804843" indent="-168270" algn="l" rtl="0" eaLnBrk="1" fontAlgn="base" hangingPunct="1">
        <a:spcBef>
          <a:spcPct val="0"/>
        </a:spcBef>
        <a:spcAft>
          <a:spcPct val="0"/>
        </a:spcAft>
        <a:buClr>
          <a:schemeClr val="tx1"/>
        </a:buClr>
        <a:buFont typeface="Century Gothic" panose="020B0502020202020204" pitchFamily="34" charset="0"/>
        <a:buChar char="−"/>
        <a:defRPr sz="1200">
          <a:solidFill>
            <a:schemeClr val="tx1"/>
          </a:solidFill>
          <a:latin typeface="+mn-lt"/>
          <a:ea typeface="MS PGothic" pitchFamily="34" charset="-128"/>
        </a:defRPr>
      </a:lvl4pPr>
      <a:lvl5pPr marL="914377" indent="-87311" algn="l" rtl="0" eaLnBrk="1" fontAlgn="base" hangingPunct="1">
        <a:spcBef>
          <a:spcPct val="0"/>
        </a:spcBef>
        <a:spcAft>
          <a:spcPct val="0"/>
        </a:spcAft>
        <a:buClr>
          <a:schemeClr val="tx1"/>
        </a:buClr>
        <a:buSzPct val="70000"/>
        <a:buFont typeface="Arial" panose="020B0604020202020204" pitchFamily="34" charset="0"/>
        <a:buChar char="•"/>
        <a:defRPr sz="1051">
          <a:solidFill>
            <a:schemeClr val="tx1"/>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9729" y="127280"/>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379731" y="1207247"/>
            <a:ext cx="8535670" cy="4919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300031" marR="0" lvl="1"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Second level</a:t>
            </a:r>
          </a:p>
          <a:p>
            <a:pPr marL="470285" marR="0" lvl="2"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Third level</a:t>
            </a:r>
          </a:p>
          <a:p>
            <a:pPr marL="603632" marR="0" lvl="3"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900" b="0" i="0" u="none" strike="noStrike" kern="0" cap="none" spc="0" normalizeH="0" baseline="0" noProof="0" dirty="0">
                <a:ln>
                  <a:noFill/>
                </a:ln>
                <a:solidFill>
                  <a:srgbClr val="38424A"/>
                </a:solidFill>
                <a:effectLst/>
                <a:uLnTx/>
                <a:uFillTx/>
                <a:latin typeface="+mn-lt"/>
                <a:ea typeface="MS PGothic" pitchFamily="34" charset="-128"/>
              </a:rPr>
              <a:t>Fourth level</a:t>
            </a:r>
          </a:p>
          <a:p>
            <a:pPr marL="685783" marR="0" lvl="4"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788"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4" name="Slide Number Placeholder 2"/>
          <p:cNvSpPr>
            <a:spLocks noGrp="1"/>
          </p:cNvSpPr>
          <p:nvPr>
            <p:ph type="sldNum" sz="quarter" idx="4"/>
          </p:nvPr>
        </p:nvSpPr>
        <p:spPr bwMode="gray">
          <a:xfrm>
            <a:off x="8724900" y="6423215"/>
            <a:ext cx="381000" cy="380999"/>
          </a:xfrm>
          <a:prstGeom prst="rect">
            <a:avLst/>
          </a:prstGeom>
        </p:spPr>
        <p:txBody>
          <a:bodyPr vert="horz" lIns="0" tIns="45720" rIns="0" bIns="45720" rtlCol="0" anchor="ctr" anchorCtr="1"/>
          <a:lstStyle>
            <a:lvl1pPr algn="r">
              <a:defRPr sz="675"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4595909" y="6423215"/>
            <a:ext cx="4033138" cy="380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675" dirty="0">
                <a:solidFill>
                  <a:schemeClr val="tx1"/>
                </a:solidFill>
                <a:latin typeface="Century Gothic" panose="020B0502020202020204" pitchFamily="34" charset="0"/>
              </a:rPr>
              <a:t>© 2018 CoreLogic, Inc.  NYSE:CLGX]  All Rights Reserved.  Proprietary. </a:t>
            </a:r>
          </a:p>
        </p:txBody>
      </p:sp>
      <p:sp>
        <p:nvSpPr>
          <p:cNvPr id="11" name="Rectangle 10">
            <a:extLst>
              <a:ext uri="{FF2B5EF4-FFF2-40B4-BE49-F238E27FC236}">
                <a16:creationId xmlns:a16="http://schemas.microsoft.com/office/drawing/2014/main" xmlns="" id="{C69AAF09-6E99-45AA-AB3A-D7006AD02EA9}"/>
              </a:ext>
            </a:extLst>
          </p:cNvPr>
          <p:cNvSpPr>
            <a:spLocks noChangeArrowheads="1"/>
          </p:cNvSpPr>
          <p:nvPr userDrawn="1"/>
        </p:nvSpPr>
        <p:spPr bwMode="gray">
          <a:xfrm>
            <a:off x="1763059" y="6423215"/>
            <a:ext cx="1798918" cy="380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675" dirty="0">
                <a:solidFill>
                  <a:schemeClr val="tx1"/>
                </a:solidFill>
                <a:latin typeface="Century Gothic" panose="020B0502020202020204" pitchFamily="34" charset="0"/>
              </a:rPr>
              <a:t>Innovate. Transform. Thrive. </a:t>
            </a:r>
            <a:r>
              <a:rPr lang="en-US" altLang="en-US" sz="675" baseline="30000" dirty="0">
                <a:solidFill>
                  <a:schemeClr val="tx1"/>
                </a:solidFill>
                <a:latin typeface="Century Gothic" panose="020B0502020202020204" pitchFamily="34" charset="0"/>
              </a:rPr>
              <a:t>TM</a:t>
            </a:r>
            <a:endParaRPr lang="en-US" altLang="en-US" sz="675"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xmlns="" id="{E0194CB0-C84D-42B6-AEE0-F04C2C5E56A6}"/>
              </a:ext>
            </a:extLst>
          </p:cNvPr>
          <p:cNvCxnSpPr>
            <a:cxnSpLocks/>
          </p:cNvCxnSpPr>
          <p:nvPr userDrawn="1"/>
        </p:nvCxnSpPr>
        <p:spPr>
          <a:xfrm>
            <a:off x="0" y="6280132"/>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C3C6CDCC-8F9A-4EDF-A1B4-F12300855FDD}"/>
              </a:ext>
            </a:extLst>
          </p:cNvPr>
          <p:cNvPicPr>
            <a:picLocks noChangeAspect="1"/>
          </p:cNvPicPr>
          <p:nvPr userDrawn="1"/>
        </p:nvPicPr>
        <p:blipFill>
          <a:blip r:embed="rId8"/>
          <a:stretch>
            <a:fillRect/>
          </a:stretch>
        </p:blipFill>
        <p:spPr>
          <a:xfrm>
            <a:off x="96377" y="6280133"/>
            <a:ext cx="974394" cy="530116"/>
          </a:xfrm>
          <a:prstGeom prst="rect">
            <a:avLst/>
          </a:prstGeom>
        </p:spPr>
      </p:pic>
    </p:spTree>
    <p:extLst>
      <p:ext uri="{BB962C8B-B14F-4D97-AF65-F5344CB8AC3E}">
        <p14:creationId xmlns:p14="http://schemas.microsoft.com/office/powerpoint/2010/main" xmlns="" val="995450822"/>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Lst>
  <p:transition spd="med">
    <p:fade/>
  </p:transition>
  <p:hf hdr="0" ftr="0" dt="0"/>
  <p:txStyles>
    <p:titleStyle>
      <a:lvl1pPr algn="l" rtl="0" eaLnBrk="1" fontAlgn="base" hangingPunct="1">
        <a:spcBef>
          <a:spcPct val="0"/>
        </a:spcBef>
        <a:spcAft>
          <a:spcPct val="0"/>
        </a:spcAft>
        <a:defRPr sz="2250" b="0">
          <a:solidFill>
            <a:schemeClr val="tx1"/>
          </a:solidFill>
          <a:latin typeface="+mj-lt"/>
          <a:ea typeface="+mj-ea"/>
          <a:cs typeface="+mj-cs"/>
        </a:defRPr>
      </a:lvl1pPr>
      <a:lvl2pPr algn="l" rtl="0" eaLnBrk="1" fontAlgn="base" hangingPunct="1">
        <a:spcBef>
          <a:spcPct val="0"/>
        </a:spcBef>
        <a:spcAft>
          <a:spcPct val="0"/>
        </a:spcAft>
        <a:defRPr sz="2100">
          <a:solidFill>
            <a:schemeClr val="bg1"/>
          </a:solidFill>
          <a:latin typeface="Arial" charset="0"/>
        </a:defRPr>
      </a:lvl2pPr>
      <a:lvl3pPr algn="l" rtl="0" eaLnBrk="1" fontAlgn="base" hangingPunct="1">
        <a:spcBef>
          <a:spcPct val="0"/>
        </a:spcBef>
        <a:spcAft>
          <a:spcPct val="0"/>
        </a:spcAft>
        <a:defRPr sz="2100">
          <a:solidFill>
            <a:schemeClr val="bg1"/>
          </a:solidFill>
          <a:latin typeface="Arial" charset="0"/>
        </a:defRPr>
      </a:lvl3pPr>
      <a:lvl4pPr algn="l" rtl="0" eaLnBrk="1" fontAlgn="base" hangingPunct="1">
        <a:spcBef>
          <a:spcPct val="0"/>
        </a:spcBef>
        <a:spcAft>
          <a:spcPct val="0"/>
        </a:spcAft>
        <a:defRPr sz="2100">
          <a:solidFill>
            <a:schemeClr val="bg1"/>
          </a:solidFill>
          <a:latin typeface="Arial" charset="0"/>
        </a:defRPr>
      </a:lvl4pPr>
      <a:lvl5pPr algn="l" rtl="0" eaLnBrk="1" fontAlgn="base" hangingPunct="1">
        <a:spcBef>
          <a:spcPct val="0"/>
        </a:spcBef>
        <a:spcAft>
          <a:spcPct val="0"/>
        </a:spcAft>
        <a:defRPr sz="2100">
          <a:solidFill>
            <a:schemeClr val="bg1"/>
          </a:solidFill>
          <a:latin typeface="Arial" charset="0"/>
        </a:defRPr>
      </a:lvl5pPr>
      <a:lvl6pPr marL="342892" algn="l" rtl="0" eaLnBrk="1" fontAlgn="base" hangingPunct="1">
        <a:spcBef>
          <a:spcPct val="0"/>
        </a:spcBef>
        <a:spcAft>
          <a:spcPct val="0"/>
        </a:spcAft>
        <a:defRPr sz="2100">
          <a:solidFill>
            <a:schemeClr val="tx2"/>
          </a:solidFill>
          <a:latin typeface="Arial" charset="0"/>
        </a:defRPr>
      </a:lvl6pPr>
      <a:lvl7pPr marL="685783" algn="l" rtl="0" eaLnBrk="1" fontAlgn="base" hangingPunct="1">
        <a:spcBef>
          <a:spcPct val="0"/>
        </a:spcBef>
        <a:spcAft>
          <a:spcPct val="0"/>
        </a:spcAft>
        <a:defRPr sz="2100">
          <a:solidFill>
            <a:schemeClr val="tx2"/>
          </a:solidFill>
          <a:latin typeface="Arial" charset="0"/>
        </a:defRPr>
      </a:lvl7pPr>
      <a:lvl8pPr marL="1028675" algn="l" rtl="0" eaLnBrk="1" fontAlgn="base" hangingPunct="1">
        <a:spcBef>
          <a:spcPct val="0"/>
        </a:spcBef>
        <a:spcAft>
          <a:spcPct val="0"/>
        </a:spcAft>
        <a:defRPr sz="2100">
          <a:solidFill>
            <a:schemeClr val="tx2"/>
          </a:solidFill>
          <a:latin typeface="Arial" charset="0"/>
        </a:defRPr>
      </a:lvl8pPr>
      <a:lvl9pPr marL="1371566" algn="l" rtl="0" eaLnBrk="1" fontAlgn="base" hangingPunct="1">
        <a:spcBef>
          <a:spcPct val="0"/>
        </a:spcBef>
        <a:spcAft>
          <a:spcPct val="0"/>
        </a:spcAft>
        <a:defRPr sz="2100">
          <a:solidFill>
            <a:schemeClr val="tx2"/>
          </a:solidFill>
          <a:latin typeface="Arial" charset="0"/>
        </a:defRPr>
      </a:lvl9pPr>
    </p:titleStyle>
    <p:bodyStyle>
      <a:lvl1pPr marL="129776" indent="-129776" algn="l" rtl="0" eaLnBrk="1" fontAlgn="base" hangingPunct="1">
        <a:spcBef>
          <a:spcPts val="356"/>
        </a:spcBef>
        <a:spcAft>
          <a:spcPct val="0"/>
        </a:spcAft>
        <a:buClr>
          <a:schemeClr val="bg2"/>
        </a:buClr>
        <a:buFont typeface="Arial" panose="020B0604020202020204" pitchFamily="34" charset="0"/>
        <a:buChar char="•"/>
        <a:defRPr sz="1350">
          <a:solidFill>
            <a:schemeClr val="tx1"/>
          </a:solidFill>
          <a:latin typeface="+mn-lt"/>
          <a:ea typeface="+mn-ea"/>
          <a:cs typeface="+mn-cs"/>
        </a:defRPr>
      </a:lvl1pPr>
      <a:lvl2pPr marL="300031" marR="0" indent="-134538" algn="l" defTabSz="685800" rtl="0" eaLnBrk="1" fontAlgn="base" latinLnBrk="0" hangingPunct="1">
        <a:lnSpc>
          <a:spcPct val="100000"/>
        </a:lnSpc>
        <a:spcBef>
          <a:spcPts val="356"/>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2pPr>
      <a:lvl3pPr marL="470285" marR="0" indent="-129776" algn="l" defTabSz="6858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050">
          <a:solidFill>
            <a:schemeClr val="tx2"/>
          </a:solidFill>
          <a:latin typeface="+mn-lt"/>
          <a:ea typeface="MS PGothic" pitchFamily="34" charset="-128"/>
        </a:defRPr>
      </a:lvl3pPr>
      <a:lvl4pPr marL="603632" marR="0" indent="-126203" algn="l" defTabSz="6858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900">
          <a:solidFill>
            <a:schemeClr val="tx2"/>
          </a:solidFill>
          <a:latin typeface="+mn-lt"/>
          <a:ea typeface="MS PGothic" pitchFamily="34" charset="-128"/>
        </a:defRPr>
      </a:lvl4pPr>
      <a:lvl5pPr marL="685783" marR="0" indent="-65483" algn="l" defTabSz="6858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788">
          <a:solidFill>
            <a:schemeClr val="tx2"/>
          </a:solidFill>
          <a:latin typeface="+mn-lt"/>
          <a:ea typeface="MS PGothic" pitchFamily="34" charset="-128"/>
        </a:defRPr>
      </a:lvl5pPr>
      <a:lvl6pPr marL="948905" indent="-111917" algn="l" rtl="0" eaLnBrk="1" fontAlgn="base" hangingPunct="1">
        <a:spcBef>
          <a:spcPct val="0"/>
        </a:spcBef>
        <a:spcAft>
          <a:spcPct val="0"/>
        </a:spcAft>
        <a:buClr>
          <a:schemeClr val="bg2"/>
        </a:buClr>
        <a:buChar char="•"/>
        <a:defRPr>
          <a:solidFill>
            <a:schemeClr val="tx2"/>
          </a:solidFill>
          <a:latin typeface="+mn-lt"/>
        </a:defRPr>
      </a:lvl6pPr>
      <a:lvl7pPr marL="1291797" indent="-111917" algn="l" rtl="0" eaLnBrk="1" fontAlgn="base" hangingPunct="1">
        <a:spcBef>
          <a:spcPct val="0"/>
        </a:spcBef>
        <a:spcAft>
          <a:spcPct val="0"/>
        </a:spcAft>
        <a:buClr>
          <a:schemeClr val="bg2"/>
        </a:buClr>
        <a:buChar char="•"/>
        <a:defRPr>
          <a:solidFill>
            <a:schemeClr val="tx2"/>
          </a:solidFill>
          <a:latin typeface="+mn-lt"/>
        </a:defRPr>
      </a:lvl7pPr>
      <a:lvl8pPr marL="1634688" indent="-111917" algn="l" rtl="0" eaLnBrk="1" fontAlgn="base" hangingPunct="1">
        <a:spcBef>
          <a:spcPct val="0"/>
        </a:spcBef>
        <a:spcAft>
          <a:spcPct val="0"/>
        </a:spcAft>
        <a:buClr>
          <a:schemeClr val="bg2"/>
        </a:buClr>
        <a:buChar char="•"/>
        <a:defRPr>
          <a:solidFill>
            <a:schemeClr val="tx2"/>
          </a:solidFill>
          <a:latin typeface="+mn-lt"/>
        </a:defRPr>
      </a:lvl8pPr>
      <a:lvl9pPr marL="1977580" indent="-111917"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orelogic.com/blog"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30826-9F75-4D22-AA3B-5ED0ED3C940A}"/>
              </a:ext>
            </a:extLst>
          </p:cNvPr>
          <p:cNvSpPr>
            <a:spLocks noGrp="1"/>
          </p:cNvSpPr>
          <p:nvPr>
            <p:ph type="title"/>
          </p:nvPr>
        </p:nvSpPr>
        <p:spPr>
          <a:xfrm>
            <a:off x="248182" y="1877004"/>
            <a:ext cx="3493824" cy="2032001"/>
          </a:xfrm>
        </p:spPr>
        <p:txBody>
          <a:bodyPr/>
          <a:lstStyle/>
          <a:p>
            <a:r>
              <a:rPr lang="en-US" dirty="0"/>
              <a:t>2019 Economic and Housing Outlook</a:t>
            </a:r>
          </a:p>
        </p:txBody>
      </p:sp>
      <p:sp>
        <p:nvSpPr>
          <p:cNvPr id="5" name="Text Placeholder 4">
            <a:extLst>
              <a:ext uri="{FF2B5EF4-FFF2-40B4-BE49-F238E27FC236}">
                <a16:creationId xmlns:a16="http://schemas.microsoft.com/office/drawing/2014/main" xmlns="" id="{9FFB4189-A3BF-4A51-AEB5-3F8778CF35ED}"/>
              </a:ext>
            </a:extLst>
          </p:cNvPr>
          <p:cNvSpPr>
            <a:spLocks noGrp="1"/>
          </p:cNvSpPr>
          <p:nvPr>
            <p:ph type="body" sz="quarter" idx="10"/>
          </p:nvPr>
        </p:nvSpPr>
        <p:spPr>
          <a:xfrm>
            <a:off x="268178" y="5085071"/>
            <a:ext cx="2207735" cy="322263"/>
          </a:xfrm>
        </p:spPr>
        <p:txBody>
          <a:bodyPr/>
          <a:lstStyle/>
          <a:p>
            <a:r>
              <a:rPr lang="en-US" dirty="0"/>
              <a:t>April 11, 2019</a:t>
            </a:r>
          </a:p>
          <a:p>
            <a:r>
              <a:rPr lang="en-US" dirty="0"/>
              <a:t>Alexandria, VA</a:t>
            </a:r>
          </a:p>
        </p:txBody>
      </p:sp>
      <p:sp>
        <p:nvSpPr>
          <p:cNvPr id="4" name="Title 1">
            <a:extLst>
              <a:ext uri="{FF2B5EF4-FFF2-40B4-BE49-F238E27FC236}">
                <a16:creationId xmlns:a16="http://schemas.microsoft.com/office/drawing/2014/main" xmlns="" id="{3A80E768-9858-41A6-A238-763D256F5407}"/>
              </a:ext>
            </a:extLst>
          </p:cNvPr>
          <p:cNvSpPr txBox="1">
            <a:spLocks/>
          </p:cNvSpPr>
          <p:nvPr/>
        </p:nvSpPr>
        <p:spPr bwMode="gray">
          <a:xfrm>
            <a:off x="205979" y="4223322"/>
            <a:ext cx="3859584" cy="995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noAutofit/>
          </a:bodyPr>
          <a:lstStyle>
            <a:lvl1pPr algn="l" rtl="0" eaLnBrk="1" fontAlgn="base" hangingPunct="1">
              <a:spcBef>
                <a:spcPct val="0"/>
              </a:spcBef>
              <a:spcAft>
                <a:spcPct val="0"/>
              </a:spcAft>
              <a:defRPr sz="3200" b="0">
                <a:solidFill>
                  <a:schemeClr val="tx1"/>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sz="2000" kern="0" dirty="0"/>
              <a:t>Dr. Ralph B. McLaughlin</a:t>
            </a:r>
          </a:p>
          <a:p>
            <a:r>
              <a:rPr lang="en-US" sz="2000" kern="0" dirty="0"/>
              <a:t>Deputy Chief Economist</a:t>
            </a:r>
          </a:p>
        </p:txBody>
      </p:sp>
    </p:spTree>
    <p:extLst>
      <p:ext uri="{BB962C8B-B14F-4D97-AF65-F5344CB8AC3E}">
        <p14:creationId xmlns:p14="http://schemas.microsoft.com/office/powerpoint/2010/main" xmlns="" val="35741681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364479"/>
            <a:ext cx="7975600" cy="461665"/>
          </a:xfrm>
        </p:spPr>
        <p:txBody>
          <a:bodyPr/>
          <a:lstStyle/>
          <a:p>
            <a:r>
              <a:rPr lang="en-US" dirty="0"/>
              <a:t>Costly Coastal Cribs Cooling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905054823"/>
              </p:ext>
            </p:extLst>
          </p:nvPr>
        </p:nvGraphicFramePr>
        <p:xfrm>
          <a:off x="295422" y="1462594"/>
          <a:ext cx="8705703" cy="449142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262CD887-5715-4501-8DD7-666353002021}" type="slidenum">
              <a:rPr lang="en-US" smtClean="0"/>
              <a:pPr/>
              <a:t>10</a:t>
            </a:fld>
            <a:endParaRPr lang="en-US" dirty="0"/>
          </a:p>
        </p:txBody>
      </p:sp>
      <p:sp>
        <p:nvSpPr>
          <p:cNvPr id="8" name="TextBox 7"/>
          <p:cNvSpPr txBox="1"/>
          <p:nvPr/>
        </p:nvSpPr>
        <p:spPr>
          <a:xfrm>
            <a:off x="975537" y="959703"/>
            <a:ext cx="7682552" cy="369332"/>
          </a:xfrm>
          <a:prstGeom prst="rect">
            <a:avLst/>
          </a:prstGeom>
          <a:noFill/>
        </p:spPr>
        <p:txBody>
          <a:bodyPr wrap="none" rtlCol="0">
            <a:spAutoFit/>
          </a:bodyPr>
          <a:lstStyle/>
          <a:p>
            <a:r>
              <a:rPr lang="en-US" dirty="0"/>
              <a:t>S&amp;P CoreLogic Case-Shiller Index (percent growth, Jan. 2018-Jan. 2019)</a:t>
            </a:r>
          </a:p>
        </p:txBody>
      </p:sp>
      <p:sp>
        <p:nvSpPr>
          <p:cNvPr id="9" name="TextBox 8"/>
          <p:cNvSpPr txBox="1"/>
          <p:nvPr/>
        </p:nvSpPr>
        <p:spPr>
          <a:xfrm>
            <a:off x="1132205" y="6211181"/>
            <a:ext cx="5599610" cy="246221"/>
          </a:xfrm>
          <a:prstGeom prst="rect">
            <a:avLst/>
          </a:prstGeom>
          <a:noFill/>
        </p:spPr>
        <p:txBody>
          <a:bodyPr wrap="none" rtlCol="0">
            <a:spAutoFit/>
          </a:bodyPr>
          <a:lstStyle/>
          <a:p>
            <a:r>
              <a:rPr lang="en-US" sz="1000" dirty="0"/>
              <a:t>Source:  S&amp;P CoreLogic Case-Shiller Indices, not seasonally adjusted (March 26, 2019 release)</a:t>
            </a:r>
          </a:p>
        </p:txBody>
      </p:sp>
      <p:sp>
        <p:nvSpPr>
          <p:cNvPr id="10" name="TextBox 9"/>
          <p:cNvSpPr txBox="1"/>
          <p:nvPr/>
        </p:nvSpPr>
        <p:spPr>
          <a:xfrm>
            <a:off x="4461587" y="3389243"/>
            <a:ext cx="710451" cy="646331"/>
          </a:xfrm>
          <a:prstGeom prst="rect">
            <a:avLst/>
          </a:prstGeom>
          <a:noFill/>
        </p:spPr>
        <p:txBody>
          <a:bodyPr wrap="none" rtlCol="0">
            <a:spAutoFit/>
          </a:bodyPr>
          <a:lstStyle/>
          <a:p>
            <a:pPr algn="ctr"/>
            <a:r>
              <a:rPr lang="en-US" b="1" dirty="0"/>
              <a:t>U.S. </a:t>
            </a:r>
          </a:p>
          <a:p>
            <a:pPr algn="ctr"/>
            <a:r>
              <a:rPr lang="en-US" b="1" dirty="0"/>
              <a:t>4.3%</a:t>
            </a:r>
          </a:p>
        </p:txBody>
      </p:sp>
    </p:spTree>
    <p:extLst>
      <p:ext uri="{BB962C8B-B14F-4D97-AF65-F5344CB8AC3E}">
        <p14:creationId xmlns:p14="http://schemas.microsoft.com/office/powerpoint/2010/main" xmlns="" val="2920042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0FCF0220-4D6B-405F-893D-A8CE69DF2E14}"/>
              </a:ext>
            </a:extLst>
          </p:cNvPr>
          <p:cNvGraphicFramePr>
            <a:graphicFrameLocks noGrp="1"/>
          </p:cNvGraphicFramePr>
          <p:nvPr>
            <p:ph idx="1"/>
            <p:extLst>
              <p:ext uri="{D42A27DB-BD31-4B8C-83A1-F6EECF244321}">
                <p14:modId xmlns:p14="http://schemas.microsoft.com/office/powerpoint/2010/main" xmlns="" val="410449853"/>
              </p:ext>
            </p:extLst>
          </p:nvPr>
        </p:nvGraphicFramePr>
        <p:xfrm>
          <a:off x="239152" y="976532"/>
          <a:ext cx="8761974" cy="528615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xmlns="" id="{467815A2-8A46-4677-887B-0015A94D6768}"/>
              </a:ext>
            </a:extLst>
          </p:cNvPr>
          <p:cNvSpPr>
            <a:spLocks noGrp="1"/>
          </p:cNvSpPr>
          <p:nvPr>
            <p:ph type="sldNum" sz="quarter" idx="4"/>
          </p:nvPr>
        </p:nvSpPr>
        <p:spPr/>
        <p:txBody>
          <a:bodyPr/>
          <a:lstStyle/>
          <a:p>
            <a:fld id="{262CD887-5715-4501-8DD7-666353002021}" type="slidenum">
              <a:rPr lang="en-US" smtClean="0"/>
              <a:pPr/>
              <a:t>11</a:t>
            </a:fld>
            <a:endParaRPr lang="en-US" dirty="0"/>
          </a:p>
        </p:txBody>
      </p:sp>
      <p:sp>
        <p:nvSpPr>
          <p:cNvPr id="5" name="TextBox 4">
            <a:extLst>
              <a:ext uri="{FF2B5EF4-FFF2-40B4-BE49-F238E27FC236}">
                <a16:creationId xmlns:a16="http://schemas.microsoft.com/office/drawing/2014/main" xmlns="" id="{83A823CF-30CB-4AA8-AD65-546855D3A3B4}"/>
              </a:ext>
            </a:extLst>
          </p:cNvPr>
          <p:cNvSpPr txBox="1"/>
          <p:nvPr/>
        </p:nvSpPr>
        <p:spPr>
          <a:xfrm>
            <a:off x="1132205" y="6239317"/>
            <a:ext cx="5599610" cy="246221"/>
          </a:xfrm>
          <a:prstGeom prst="rect">
            <a:avLst/>
          </a:prstGeom>
          <a:noFill/>
        </p:spPr>
        <p:txBody>
          <a:bodyPr wrap="none" rtlCol="0">
            <a:spAutoFit/>
          </a:bodyPr>
          <a:lstStyle/>
          <a:p>
            <a:r>
              <a:rPr lang="en-US" sz="1000" dirty="0"/>
              <a:t>Source:  S&amp;P CoreLogic Case-Shiller Indices, not seasonally adjusted (March 26, 2019 release)</a:t>
            </a:r>
          </a:p>
        </p:txBody>
      </p:sp>
      <p:sp>
        <p:nvSpPr>
          <p:cNvPr id="6" name="Title 1">
            <a:extLst>
              <a:ext uri="{FF2B5EF4-FFF2-40B4-BE49-F238E27FC236}">
                <a16:creationId xmlns:a16="http://schemas.microsoft.com/office/drawing/2014/main" xmlns="" id="{B65CC7A8-CDEF-4288-8347-4E2F3E401F59}"/>
              </a:ext>
            </a:extLst>
          </p:cNvPr>
          <p:cNvSpPr>
            <a:spLocks noGrp="1"/>
          </p:cNvSpPr>
          <p:nvPr>
            <p:ph type="title"/>
          </p:nvPr>
        </p:nvSpPr>
        <p:spPr>
          <a:xfrm>
            <a:off x="688022" y="404749"/>
            <a:ext cx="7975600" cy="461665"/>
          </a:xfrm>
        </p:spPr>
        <p:txBody>
          <a:bodyPr/>
          <a:lstStyle/>
          <a:p>
            <a:pPr algn="ctr"/>
            <a:r>
              <a:rPr lang="en-US" dirty="0"/>
              <a:t>Costly Cribs Cool</a:t>
            </a:r>
          </a:p>
        </p:txBody>
      </p:sp>
    </p:spTree>
    <p:extLst>
      <p:ext uri="{BB962C8B-B14F-4D97-AF65-F5344CB8AC3E}">
        <p14:creationId xmlns:p14="http://schemas.microsoft.com/office/powerpoint/2010/main" xmlns="" val="1813062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xmlns="" id="{98751615-D1D6-440B-AA5B-4F019F201F4F}"/>
              </a:ext>
            </a:extLst>
          </p:cNvPr>
          <p:cNvGraphicFramePr/>
          <p:nvPr>
            <p:extLst/>
          </p:nvPr>
        </p:nvGraphicFramePr>
        <p:xfrm>
          <a:off x="586757" y="1040609"/>
          <a:ext cx="8294706" cy="48840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9966" y="6051138"/>
            <a:ext cx="1241045" cy="246221"/>
          </a:xfrm>
          <a:prstGeom prst="rect">
            <a:avLst/>
          </a:prstGeom>
          <a:noFill/>
        </p:spPr>
        <p:txBody>
          <a:bodyPr wrap="none" rtlCol="0">
            <a:spAutoFit/>
          </a:bodyPr>
          <a:lstStyle/>
          <a:p>
            <a:r>
              <a:rPr lang="en-US" sz="1000" dirty="0"/>
              <a:t>Source: CoreLogic</a:t>
            </a:r>
          </a:p>
        </p:txBody>
      </p:sp>
      <p:sp>
        <p:nvSpPr>
          <p:cNvPr id="6" name="Title 1"/>
          <p:cNvSpPr>
            <a:spLocks noGrp="1"/>
          </p:cNvSpPr>
          <p:nvPr>
            <p:ph type="title"/>
          </p:nvPr>
        </p:nvSpPr>
        <p:spPr>
          <a:xfrm>
            <a:off x="451716" y="175567"/>
            <a:ext cx="6539177" cy="789334"/>
          </a:xfrm>
        </p:spPr>
        <p:txBody>
          <a:bodyPr/>
          <a:lstStyle/>
          <a:p>
            <a:r>
              <a:rPr lang="en-US" b="0" dirty="0"/>
              <a:t>Price Pressures Rapidly Increase As Supply Drops Below 3 Months </a:t>
            </a:r>
          </a:p>
        </p:txBody>
      </p:sp>
      <p:sp>
        <p:nvSpPr>
          <p:cNvPr id="8" name="TextBox 7"/>
          <p:cNvSpPr txBox="1"/>
          <p:nvPr/>
        </p:nvSpPr>
        <p:spPr>
          <a:xfrm>
            <a:off x="4220480" y="5889999"/>
            <a:ext cx="1636987" cy="338554"/>
          </a:xfrm>
          <a:prstGeom prst="rect">
            <a:avLst/>
          </a:prstGeom>
          <a:noFill/>
        </p:spPr>
        <p:txBody>
          <a:bodyPr wrap="none" rtlCol="0">
            <a:spAutoFit/>
          </a:bodyPr>
          <a:lstStyle/>
          <a:p>
            <a:r>
              <a:rPr lang="en-US" sz="1600" dirty="0">
                <a:solidFill>
                  <a:srgbClr val="000000"/>
                </a:solidFill>
              </a:rPr>
              <a:t>Months' Supply </a:t>
            </a:r>
          </a:p>
        </p:txBody>
      </p:sp>
      <p:sp>
        <p:nvSpPr>
          <p:cNvPr id="9" name="TextBox 8"/>
          <p:cNvSpPr txBox="1"/>
          <p:nvPr/>
        </p:nvSpPr>
        <p:spPr>
          <a:xfrm rot="16200000">
            <a:off x="-2274210" y="3246765"/>
            <a:ext cx="5082930" cy="338554"/>
          </a:xfrm>
          <a:prstGeom prst="rect">
            <a:avLst/>
          </a:prstGeom>
          <a:noFill/>
        </p:spPr>
        <p:txBody>
          <a:bodyPr wrap="none" rtlCol="0">
            <a:spAutoFit/>
          </a:bodyPr>
          <a:lstStyle/>
          <a:p>
            <a:r>
              <a:rPr lang="en-US" sz="1600" dirty="0">
                <a:solidFill>
                  <a:srgbClr val="000000"/>
                </a:solidFill>
              </a:rPr>
              <a:t>Percent Difference Between List Price and Sold Price </a:t>
            </a:r>
          </a:p>
        </p:txBody>
      </p:sp>
      <p:sp>
        <p:nvSpPr>
          <p:cNvPr id="10" name="TextBox 9"/>
          <p:cNvSpPr txBox="1"/>
          <p:nvPr/>
        </p:nvSpPr>
        <p:spPr>
          <a:xfrm>
            <a:off x="1221681" y="1274332"/>
            <a:ext cx="1039067" cy="338554"/>
          </a:xfrm>
          <a:prstGeom prst="rect">
            <a:avLst/>
          </a:prstGeom>
          <a:noFill/>
        </p:spPr>
        <p:txBody>
          <a:bodyPr wrap="none" rtlCol="0">
            <a:spAutoFit/>
          </a:bodyPr>
          <a:lstStyle>
            <a:defPPr>
              <a:defRPr lang="en-US"/>
            </a:defPPr>
            <a:lvl1pPr>
              <a:defRPr sz="1200">
                <a:solidFill>
                  <a:srgbClr val="000000"/>
                </a:solidFill>
              </a:defRPr>
            </a:lvl1pPr>
          </a:lstStyle>
          <a:p>
            <a:r>
              <a:rPr lang="en-US" sz="1600" dirty="0"/>
              <a:t>San Jose</a:t>
            </a:r>
          </a:p>
        </p:txBody>
      </p:sp>
      <p:sp>
        <p:nvSpPr>
          <p:cNvPr id="13" name="TextBox 12"/>
          <p:cNvSpPr txBox="1"/>
          <p:nvPr/>
        </p:nvSpPr>
        <p:spPr>
          <a:xfrm>
            <a:off x="6453091" y="5180749"/>
            <a:ext cx="1266693" cy="338554"/>
          </a:xfrm>
          <a:prstGeom prst="rect">
            <a:avLst/>
          </a:prstGeom>
          <a:noFill/>
        </p:spPr>
        <p:txBody>
          <a:bodyPr wrap="none" rtlCol="0">
            <a:spAutoFit/>
          </a:bodyPr>
          <a:lstStyle/>
          <a:p>
            <a:r>
              <a:rPr lang="en-US" sz="1600" dirty="0">
                <a:solidFill>
                  <a:srgbClr val="000000"/>
                </a:solidFill>
              </a:rPr>
              <a:t>Atlantic City</a:t>
            </a:r>
          </a:p>
        </p:txBody>
      </p:sp>
      <p:sp>
        <p:nvSpPr>
          <p:cNvPr id="11" name="Slide Number Placeholder 2">
            <a:extLst>
              <a:ext uri="{FF2B5EF4-FFF2-40B4-BE49-F238E27FC236}">
                <a16:creationId xmlns:a16="http://schemas.microsoft.com/office/drawing/2014/main" xmlns="" id="{268BD3A6-FFF1-4EA8-B653-8499B77D7BF7}"/>
              </a:ext>
            </a:extLst>
          </p:cNvPr>
          <p:cNvSpPr>
            <a:spLocks noGrp="1"/>
          </p:cNvSpPr>
          <p:nvPr>
            <p:ph type="sldNum" sz="quarter" idx="11"/>
          </p:nvPr>
        </p:nvSpPr>
        <p:spPr>
          <a:xfrm>
            <a:off x="8881463" y="5924676"/>
            <a:ext cx="226359" cy="28574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eaLnBrk="1" hangingPunct="1">
              <a:defRPr/>
            </a:pPr>
            <a:fld id="{6D990C08-2A6E-4494-A2FF-5AE4567ACA2A}" type="slidenum">
              <a:rPr lang="en-US" sz="900">
                <a:solidFill>
                  <a:schemeClr val="bg1"/>
                </a:solidFill>
              </a:rPr>
              <a:pPr eaLnBrk="1" hangingPunct="1">
                <a:defRPr/>
              </a:pPr>
              <a:t>12</a:t>
            </a:fld>
            <a:endParaRPr lang="en-US" sz="900" dirty="0">
              <a:solidFill>
                <a:schemeClr val="bg1"/>
              </a:solidFill>
            </a:endParaRPr>
          </a:p>
        </p:txBody>
      </p:sp>
      <p:sp>
        <p:nvSpPr>
          <p:cNvPr id="3" name="TextBox 2">
            <a:extLst>
              <a:ext uri="{FF2B5EF4-FFF2-40B4-BE49-F238E27FC236}">
                <a16:creationId xmlns:a16="http://schemas.microsoft.com/office/drawing/2014/main" xmlns="" id="{96057E0D-C944-4F70-B0CE-9E8468063FB2}"/>
              </a:ext>
            </a:extLst>
          </p:cNvPr>
          <p:cNvSpPr txBox="1"/>
          <p:nvPr/>
        </p:nvSpPr>
        <p:spPr>
          <a:xfrm rot="16200000">
            <a:off x="188183" y="3580899"/>
            <a:ext cx="780983" cy="276999"/>
          </a:xfrm>
          <a:prstGeom prst="rect">
            <a:avLst/>
          </a:prstGeom>
          <a:noFill/>
        </p:spPr>
        <p:txBody>
          <a:bodyPr wrap="none" rtlCol="0">
            <a:spAutoFit/>
          </a:bodyPr>
          <a:lstStyle/>
          <a:p>
            <a:r>
              <a:rPr lang="en-US" sz="1200" dirty="0">
                <a:solidFill>
                  <a:srgbClr val="FF0000"/>
                </a:solidFill>
              </a:rPr>
              <a:t>Discount</a:t>
            </a:r>
          </a:p>
        </p:txBody>
      </p:sp>
      <p:cxnSp>
        <p:nvCxnSpPr>
          <p:cNvPr id="7" name="Straight Arrow Connector 6">
            <a:extLst>
              <a:ext uri="{FF2B5EF4-FFF2-40B4-BE49-F238E27FC236}">
                <a16:creationId xmlns:a16="http://schemas.microsoft.com/office/drawing/2014/main" xmlns="" id="{E6F30EFC-876D-43D9-9D24-41E9C4DFC460}"/>
              </a:ext>
            </a:extLst>
          </p:cNvPr>
          <p:cNvCxnSpPr/>
          <p:nvPr/>
        </p:nvCxnSpPr>
        <p:spPr>
          <a:xfrm flipV="1">
            <a:off x="578674" y="2761600"/>
            <a:ext cx="0"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A6283970-C22E-426B-B6BA-7EF3BFC21022}"/>
              </a:ext>
            </a:extLst>
          </p:cNvPr>
          <p:cNvCxnSpPr>
            <a:cxnSpLocks/>
          </p:cNvCxnSpPr>
          <p:nvPr/>
        </p:nvCxnSpPr>
        <p:spPr>
          <a:xfrm>
            <a:off x="578674" y="4086646"/>
            <a:ext cx="0"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5E5C08ED-3EC5-4A75-99FD-98E31191F73C}"/>
              </a:ext>
            </a:extLst>
          </p:cNvPr>
          <p:cNvSpPr txBox="1"/>
          <p:nvPr/>
        </p:nvSpPr>
        <p:spPr>
          <a:xfrm rot="16200000">
            <a:off x="179367" y="1624004"/>
            <a:ext cx="798617" cy="276999"/>
          </a:xfrm>
          <a:prstGeom prst="rect">
            <a:avLst/>
          </a:prstGeom>
          <a:noFill/>
        </p:spPr>
        <p:txBody>
          <a:bodyPr wrap="none" rtlCol="0">
            <a:spAutoFit/>
          </a:bodyPr>
          <a:lstStyle/>
          <a:p>
            <a:r>
              <a:rPr lang="en-US" sz="1200" dirty="0">
                <a:solidFill>
                  <a:srgbClr val="00B050"/>
                </a:solidFill>
              </a:rPr>
              <a:t>Premium</a:t>
            </a:r>
          </a:p>
        </p:txBody>
      </p:sp>
      <p:cxnSp>
        <p:nvCxnSpPr>
          <p:cNvPr id="19" name="Straight Arrow Connector 18">
            <a:extLst>
              <a:ext uri="{FF2B5EF4-FFF2-40B4-BE49-F238E27FC236}">
                <a16:creationId xmlns:a16="http://schemas.microsoft.com/office/drawing/2014/main" xmlns="" id="{5EA92F5B-13C5-4F41-AF58-FA49F91AFC00}"/>
              </a:ext>
            </a:extLst>
          </p:cNvPr>
          <p:cNvCxnSpPr/>
          <p:nvPr/>
        </p:nvCxnSpPr>
        <p:spPr>
          <a:xfrm flipV="1">
            <a:off x="578674" y="1125744"/>
            <a:ext cx="0" cy="27432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cxnSp>
        <p:nvCxnSpPr>
          <p:cNvPr id="20" name="Straight Arrow Connector 19">
            <a:extLst>
              <a:ext uri="{FF2B5EF4-FFF2-40B4-BE49-F238E27FC236}">
                <a16:creationId xmlns:a16="http://schemas.microsoft.com/office/drawing/2014/main" xmlns="" id="{E8C04FFD-D3DC-4744-A76E-B167B7D9C743}"/>
              </a:ext>
            </a:extLst>
          </p:cNvPr>
          <p:cNvCxnSpPr>
            <a:cxnSpLocks/>
          </p:cNvCxnSpPr>
          <p:nvPr/>
        </p:nvCxnSpPr>
        <p:spPr>
          <a:xfrm>
            <a:off x="578674" y="2124942"/>
            <a:ext cx="0" cy="274320"/>
          </a:xfrm>
          <a:prstGeom prst="straightConnector1">
            <a:avLst/>
          </a:prstGeom>
          <a:ln>
            <a:solidFill>
              <a:srgbClr val="00B050"/>
            </a:solidFill>
            <a:tailEnd type="triangle"/>
          </a:ln>
        </p:spPr>
        <p:style>
          <a:lnRef idx="1">
            <a:schemeClr val="accent4"/>
          </a:lnRef>
          <a:fillRef idx="0">
            <a:schemeClr val="accent4"/>
          </a:fillRef>
          <a:effectRef idx="0">
            <a:schemeClr val="accent4"/>
          </a:effectRef>
          <a:fontRef idx="minor">
            <a:schemeClr val="tx1"/>
          </a:fontRef>
        </p:style>
      </p:cxnSp>
      <p:sp>
        <p:nvSpPr>
          <p:cNvPr id="16" name="Slide Number Placeholder 20">
            <a:extLst>
              <a:ext uri="{FF2B5EF4-FFF2-40B4-BE49-F238E27FC236}">
                <a16:creationId xmlns:a16="http://schemas.microsoft.com/office/drawing/2014/main" xmlns="" id="{100738A8-123D-4DC5-8E4A-A1D37A20BF08}"/>
              </a:ext>
            </a:extLst>
          </p:cNvPr>
          <p:cNvSpPr txBox="1">
            <a:spLocks/>
          </p:cNvSpPr>
          <p:nvPr/>
        </p:nvSpPr>
        <p:spPr>
          <a:xfrm>
            <a:off x="8686800" y="6477002"/>
            <a:ext cx="381000" cy="380998"/>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fld id="{6D89E75D-4F18-41C4-8550-92ADAD8A39F0}" type="slidenum">
              <a:rPr lang="en-US" sz="800" smtClean="0">
                <a:solidFill>
                  <a:schemeClr val="bg1"/>
                </a:solidFill>
              </a:rPr>
              <a:pPr algn="ctr"/>
              <a:t>12</a:t>
            </a:fld>
            <a:endParaRPr lang="en-US" sz="800" dirty="0">
              <a:solidFill>
                <a:schemeClr val="bg1"/>
              </a:solidFill>
            </a:endParaRPr>
          </a:p>
        </p:txBody>
      </p:sp>
      <p:sp>
        <p:nvSpPr>
          <p:cNvPr id="21" name="Slide Number Placeholder 3">
            <a:extLst>
              <a:ext uri="{FF2B5EF4-FFF2-40B4-BE49-F238E27FC236}">
                <a16:creationId xmlns:a16="http://schemas.microsoft.com/office/drawing/2014/main" xmlns="" id="{340EF567-92CA-4AFA-AFC0-C3C05F91C27D}"/>
              </a:ext>
            </a:extLst>
          </p:cNvPr>
          <p:cNvSpPr txBox="1">
            <a:spLocks/>
          </p:cNvSpPr>
          <p:nvPr/>
        </p:nvSpPr>
        <p:spPr bwMode="gray">
          <a:xfrm>
            <a:off x="8708574" y="6426206"/>
            <a:ext cx="381000" cy="380998"/>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22" name="TextBox 21">
            <a:extLst>
              <a:ext uri="{FF2B5EF4-FFF2-40B4-BE49-F238E27FC236}">
                <a16:creationId xmlns:a16="http://schemas.microsoft.com/office/drawing/2014/main" xmlns="" id="{D683BEFE-6DB3-4934-8413-D34C46CC0176}"/>
              </a:ext>
            </a:extLst>
          </p:cNvPr>
          <p:cNvSpPr txBox="1"/>
          <p:nvPr/>
        </p:nvSpPr>
        <p:spPr>
          <a:xfrm>
            <a:off x="4432578" y="5011472"/>
            <a:ext cx="1811201" cy="338554"/>
          </a:xfrm>
          <a:prstGeom prst="rect">
            <a:avLst/>
          </a:prstGeom>
          <a:noFill/>
        </p:spPr>
        <p:txBody>
          <a:bodyPr wrap="none" rtlCol="0">
            <a:spAutoFit/>
          </a:bodyPr>
          <a:lstStyle/>
          <a:p>
            <a:r>
              <a:rPr lang="en-US" sz="1600" dirty="0">
                <a:solidFill>
                  <a:srgbClr val="000000"/>
                </a:solidFill>
              </a:rPr>
              <a:t>West Palm Beach</a:t>
            </a:r>
          </a:p>
        </p:txBody>
      </p:sp>
    </p:spTree>
    <p:extLst>
      <p:ext uri="{BB962C8B-B14F-4D97-AF65-F5344CB8AC3E}">
        <p14:creationId xmlns:p14="http://schemas.microsoft.com/office/powerpoint/2010/main" xmlns="" val="22063964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7C525DAE-A900-488B-AC52-7FA0FABECF9E}"/>
              </a:ext>
            </a:extLst>
          </p:cNvPr>
          <p:cNvGraphicFramePr/>
          <p:nvPr>
            <p:extLst>
              <p:ext uri="{D42A27DB-BD31-4B8C-83A1-F6EECF244321}">
                <p14:modId xmlns:p14="http://schemas.microsoft.com/office/powerpoint/2010/main" xmlns="" val="4148399803"/>
              </p:ext>
            </p:extLst>
          </p:nvPr>
        </p:nvGraphicFramePr>
        <p:xfrm>
          <a:off x="425074" y="929653"/>
          <a:ext cx="7996687" cy="5266564"/>
        </p:xfrm>
        <a:graphic>
          <a:graphicData uri="http://schemas.openxmlformats.org/drawingml/2006/chart">
            <c:chart xmlns:c="http://schemas.openxmlformats.org/drawingml/2006/chart" xmlns:r="http://schemas.openxmlformats.org/officeDocument/2006/relationships" r:id="rId3"/>
          </a:graphicData>
        </a:graphic>
      </p:graphicFrame>
      <p:sp>
        <p:nvSpPr>
          <p:cNvPr id="4098" name="Rectangle 4"/>
          <p:cNvSpPr>
            <a:spLocks noGrp="1" noChangeArrowheads="1"/>
          </p:cNvSpPr>
          <p:nvPr>
            <p:ph type="title"/>
          </p:nvPr>
        </p:nvSpPr>
        <p:spPr>
          <a:xfrm>
            <a:off x="452760" y="149974"/>
            <a:ext cx="7445536" cy="479967"/>
          </a:xfrm>
        </p:spPr>
        <p:txBody>
          <a:bodyPr/>
          <a:lstStyle/>
          <a:p>
            <a:pPr eaLnBrk="1" hangingPunct="1"/>
            <a:r>
              <a:rPr lang="en-US" altLang="en-US" b="0" dirty="0"/>
              <a:t>Inventory Tighter for Entry-Level Buyers</a:t>
            </a:r>
          </a:p>
        </p:txBody>
      </p:sp>
      <p:sp>
        <p:nvSpPr>
          <p:cNvPr id="5" name="TextBox 4"/>
          <p:cNvSpPr txBox="1"/>
          <p:nvPr/>
        </p:nvSpPr>
        <p:spPr>
          <a:xfrm>
            <a:off x="427855" y="6059499"/>
            <a:ext cx="1241045" cy="246221"/>
          </a:xfrm>
          <a:prstGeom prst="rect">
            <a:avLst/>
          </a:prstGeom>
          <a:noFill/>
        </p:spPr>
        <p:txBody>
          <a:bodyPr wrap="none" rtlCol="0">
            <a:spAutoFit/>
          </a:bodyPr>
          <a:lstStyle/>
          <a:p>
            <a:r>
              <a:rPr lang="en-US" sz="1000" dirty="0"/>
              <a:t>Source: CoreLogic</a:t>
            </a:r>
          </a:p>
        </p:txBody>
      </p:sp>
      <p:sp>
        <p:nvSpPr>
          <p:cNvPr id="12" name="TextBox 11"/>
          <p:cNvSpPr txBox="1"/>
          <p:nvPr/>
        </p:nvSpPr>
        <p:spPr>
          <a:xfrm>
            <a:off x="3191138" y="5746917"/>
            <a:ext cx="3435428" cy="338554"/>
          </a:xfrm>
          <a:prstGeom prst="rect">
            <a:avLst/>
          </a:prstGeom>
          <a:noFill/>
        </p:spPr>
        <p:txBody>
          <a:bodyPr wrap="none" rtlCol="0">
            <a:spAutoFit/>
          </a:bodyPr>
          <a:lstStyle/>
          <a:p>
            <a:r>
              <a:rPr lang="en-US" sz="1600" dirty="0">
                <a:solidFill>
                  <a:schemeClr val="tx1">
                    <a:lumMod val="50000"/>
                  </a:schemeClr>
                </a:solidFill>
              </a:rPr>
              <a:t>Price Tier (Percent of Median Price)</a:t>
            </a:r>
          </a:p>
        </p:txBody>
      </p:sp>
      <p:sp>
        <p:nvSpPr>
          <p:cNvPr id="13" name="TextBox 12"/>
          <p:cNvSpPr txBox="1"/>
          <p:nvPr/>
        </p:nvSpPr>
        <p:spPr>
          <a:xfrm>
            <a:off x="2305879" y="710367"/>
            <a:ext cx="4943060" cy="707886"/>
          </a:xfrm>
          <a:prstGeom prst="rect">
            <a:avLst/>
          </a:prstGeom>
          <a:noFill/>
        </p:spPr>
        <p:txBody>
          <a:bodyPr wrap="square" rtlCol="0">
            <a:spAutoFit/>
          </a:bodyPr>
          <a:lstStyle/>
          <a:p>
            <a:pPr algn="ctr"/>
            <a:r>
              <a:rPr lang="en-US" sz="2000" dirty="0">
                <a:solidFill>
                  <a:schemeClr val="tx1">
                    <a:lumMod val="50000"/>
                  </a:schemeClr>
                </a:solidFill>
                <a:latin typeface="Century Gothic" panose="020B0502020202020204" pitchFamily="34" charset="0"/>
              </a:rPr>
              <a:t>Months’ Supply by Price Tier</a:t>
            </a:r>
          </a:p>
          <a:p>
            <a:pPr algn="ctr"/>
            <a:r>
              <a:rPr lang="en-US" sz="2000" dirty="0">
                <a:solidFill>
                  <a:schemeClr val="tx1">
                    <a:lumMod val="50000"/>
                  </a:schemeClr>
                </a:solidFill>
                <a:latin typeface="Century Gothic" panose="020B0502020202020204" pitchFamily="34" charset="0"/>
              </a:rPr>
              <a:t>(July 2018 = 3.2 months)</a:t>
            </a:r>
          </a:p>
        </p:txBody>
      </p:sp>
      <p:sp>
        <p:nvSpPr>
          <p:cNvPr id="15" name="Rectangle 14"/>
          <p:cNvSpPr/>
          <p:nvPr/>
        </p:nvSpPr>
        <p:spPr>
          <a:xfrm>
            <a:off x="1161178" y="3713872"/>
            <a:ext cx="3326414" cy="1686388"/>
          </a:xfrm>
          <a:prstGeom prst="rect">
            <a:avLst/>
          </a:prstGeom>
          <a:solidFill>
            <a:srgbClr val="FFC000">
              <a:alpha val="15000"/>
            </a:srgbClr>
          </a:solidFill>
          <a:ln w="12700">
            <a:solidFill>
              <a:schemeClr val="tx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xmlns="" id="{47F97CAD-D1B2-4964-B1B9-EFBFC65DFAB2}"/>
              </a:ext>
            </a:extLst>
          </p:cNvPr>
          <p:cNvSpPr>
            <a:spLocks noGrp="1"/>
          </p:cNvSpPr>
          <p:nvPr>
            <p:ph type="sldNum" sz="quarter" idx="11"/>
          </p:nvPr>
        </p:nvSpPr>
        <p:spPr>
          <a:xfrm>
            <a:off x="8841441" y="5715004"/>
            <a:ext cx="226359" cy="285749"/>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eaLnBrk="0" fontAlgn="base" hangingPunct="0">
              <a:spcBef>
                <a:spcPct val="0"/>
              </a:spcBef>
              <a:spcAft>
                <a:spcPct val="0"/>
              </a:spcAft>
              <a:defRPr>
                <a:solidFill>
                  <a:schemeClr val="tx1"/>
                </a:solidFill>
                <a:latin typeface="Arial" charset="0"/>
              </a:defRPr>
            </a:lvl6pPr>
            <a:lvl7pPr marL="2228850" indent="-171450" eaLnBrk="0" fontAlgn="base" hangingPunct="0">
              <a:spcBef>
                <a:spcPct val="0"/>
              </a:spcBef>
              <a:spcAft>
                <a:spcPct val="0"/>
              </a:spcAft>
              <a:defRPr>
                <a:solidFill>
                  <a:schemeClr val="tx1"/>
                </a:solidFill>
                <a:latin typeface="Arial" charset="0"/>
              </a:defRPr>
            </a:lvl7pPr>
            <a:lvl8pPr marL="2571750" indent="-171450" eaLnBrk="0" fontAlgn="base" hangingPunct="0">
              <a:spcBef>
                <a:spcPct val="0"/>
              </a:spcBef>
              <a:spcAft>
                <a:spcPct val="0"/>
              </a:spcAft>
              <a:defRPr>
                <a:solidFill>
                  <a:schemeClr val="tx1"/>
                </a:solidFill>
                <a:latin typeface="Arial" charset="0"/>
              </a:defRPr>
            </a:lvl8pPr>
            <a:lvl9pPr marL="2914650" indent="-171450" eaLnBrk="0" fontAlgn="base" hangingPunct="0">
              <a:spcBef>
                <a:spcPct val="0"/>
              </a:spcBef>
              <a:spcAft>
                <a:spcPct val="0"/>
              </a:spcAft>
              <a:defRPr>
                <a:solidFill>
                  <a:schemeClr val="tx1"/>
                </a:solidFill>
                <a:latin typeface="Arial" charset="0"/>
              </a:defRPr>
            </a:lvl9pPr>
          </a:lstStyle>
          <a:p>
            <a:pPr eaLnBrk="1" hangingPunct="1">
              <a:defRPr/>
            </a:pPr>
            <a:fld id="{6D990C08-2A6E-4494-A2FF-5AE4567ACA2A}" type="slidenum">
              <a:rPr lang="en-US" sz="900">
                <a:solidFill>
                  <a:schemeClr val="bg1"/>
                </a:solidFill>
              </a:rPr>
              <a:pPr eaLnBrk="1" hangingPunct="1">
                <a:defRPr/>
              </a:pPr>
              <a:t>13</a:t>
            </a:fld>
            <a:endParaRPr lang="en-US" sz="900" dirty="0">
              <a:solidFill>
                <a:schemeClr val="bg1"/>
              </a:solidFill>
            </a:endParaRPr>
          </a:p>
        </p:txBody>
      </p:sp>
      <p:sp>
        <p:nvSpPr>
          <p:cNvPr id="14" name="Slide Number Placeholder 3">
            <a:extLst>
              <a:ext uri="{FF2B5EF4-FFF2-40B4-BE49-F238E27FC236}">
                <a16:creationId xmlns:a16="http://schemas.microsoft.com/office/drawing/2014/main" xmlns="" id="{2D21DF95-A893-4D47-99AE-87A9D2A67F10}"/>
              </a:ext>
            </a:extLst>
          </p:cNvPr>
          <p:cNvSpPr txBox="1">
            <a:spLocks/>
          </p:cNvSpPr>
          <p:nvPr/>
        </p:nvSpPr>
        <p:spPr bwMode="gray">
          <a:xfrm>
            <a:off x="8723088" y="6426206"/>
            <a:ext cx="381000" cy="380998"/>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p>
        </p:txBody>
      </p:sp>
    </p:spTree>
    <p:extLst>
      <p:ext uri="{BB962C8B-B14F-4D97-AF65-F5344CB8AC3E}">
        <p14:creationId xmlns:p14="http://schemas.microsoft.com/office/powerpoint/2010/main" xmlns="" val="1461579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43" y="152400"/>
            <a:ext cx="8123583" cy="677960"/>
          </a:xfrm>
        </p:spPr>
        <p:txBody>
          <a:bodyPr/>
          <a:lstStyle/>
          <a:p>
            <a:r>
              <a:rPr lang="en-US" sz="2600" b="0" kern="1200" dirty="0">
                <a:solidFill>
                  <a:srgbClr val="38424A"/>
                </a:solidFill>
                <a:latin typeface="Century Gothic" panose="020B0502020202020204" pitchFamily="34" charset="0"/>
              </a:rPr>
              <a:t>Price Growth Strongest For Lowest-Priced Houses</a:t>
            </a:r>
          </a:p>
        </p:txBody>
      </p:sp>
      <p:sp>
        <p:nvSpPr>
          <p:cNvPr id="4" name="Slide Number Placeholder 3"/>
          <p:cNvSpPr>
            <a:spLocks noGrp="1"/>
          </p:cNvSpPr>
          <p:nvPr>
            <p:ph type="sldNum" sz="quarter" idx="4"/>
          </p:nvPr>
        </p:nvSpPr>
        <p:spPr/>
        <p:txBody>
          <a:bodyPr/>
          <a:lstStyle/>
          <a:p>
            <a:fld id="{262CD887-5715-4501-8DD7-666353002021}" type="slidenum">
              <a:rPr lang="en-US" smtClean="0"/>
              <a:pPr/>
              <a:t>14</a:t>
            </a:fld>
            <a:endParaRPr lang="en-US" dirty="0"/>
          </a:p>
        </p:txBody>
      </p:sp>
      <p:graphicFrame>
        <p:nvGraphicFramePr>
          <p:cNvPr id="7" name="Chart 6"/>
          <p:cNvGraphicFramePr/>
          <p:nvPr>
            <p:extLst/>
          </p:nvPr>
        </p:nvGraphicFramePr>
        <p:xfrm>
          <a:off x="614627" y="1698725"/>
          <a:ext cx="7926070" cy="420242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219200" y="5562600"/>
            <a:ext cx="2133600" cy="338554"/>
          </a:xfrm>
          <a:prstGeom prst="rect">
            <a:avLst/>
          </a:prstGeom>
          <a:noFill/>
        </p:spPr>
        <p:txBody>
          <a:bodyPr wrap="square" rtlCol="0">
            <a:spAutoFit/>
          </a:bodyPr>
          <a:lstStyle/>
          <a:p>
            <a:r>
              <a:rPr lang="en-US" sz="1600" b="1" dirty="0">
                <a:solidFill>
                  <a:schemeClr val="tx1">
                    <a:lumMod val="65000"/>
                    <a:lumOff val="35000"/>
                  </a:schemeClr>
                </a:solidFill>
                <a:latin typeface="+mn-lt"/>
              </a:rPr>
              <a:t>Price Growth Since:</a:t>
            </a:r>
          </a:p>
        </p:txBody>
      </p:sp>
      <p:sp>
        <p:nvSpPr>
          <p:cNvPr id="8" name="TextBox 7"/>
          <p:cNvSpPr txBox="1"/>
          <p:nvPr/>
        </p:nvSpPr>
        <p:spPr>
          <a:xfrm>
            <a:off x="852254" y="6043996"/>
            <a:ext cx="8185213" cy="246221"/>
          </a:xfrm>
          <a:prstGeom prst="rect">
            <a:avLst/>
          </a:prstGeom>
          <a:noFill/>
        </p:spPr>
        <p:txBody>
          <a:bodyPr wrap="square" rtlCol="0">
            <a:spAutoFit/>
          </a:bodyPr>
          <a:lstStyle/>
          <a:p>
            <a:r>
              <a:rPr lang="en-US" sz="1000" kern="0" dirty="0">
                <a:solidFill>
                  <a:schemeClr val="bg1">
                    <a:lumMod val="50000"/>
                  </a:schemeClr>
                </a:solidFill>
                <a:latin typeface="+mn-lt"/>
                <a:cs typeface="+mn-cs"/>
              </a:rPr>
              <a:t>Source: CoreLogic HPI, Single-family Detached (October 2, 2018 release); National HPI trough occurred March 2011.</a:t>
            </a:r>
          </a:p>
        </p:txBody>
      </p:sp>
      <p:sp>
        <p:nvSpPr>
          <p:cNvPr id="9" name="Text Placeholder 2"/>
          <p:cNvSpPr>
            <a:spLocks noGrp="1"/>
          </p:cNvSpPr>
          <p:nvPr>
            <p:ph type="body" sz="quarter" idx="10"/>
          </p:nvPr>
        </p:nvSpPr>
        <p:spPr>
          <a:xfrm>
            <a:off x="1676400" y="1122183"/>
            <a:ext cx="5867400" cy="521158"/>
          </a:xfrm>
        </p:spPr>
        <p:txBody>
          <a:bodyPr/>
          <a:lstStyle/>
          <a:p>
            <a:r>
              <a:rPr lang="en-US" sz="1600" kern="1200" dirty="0">
                <a:latin typeface="Century Gothic" panose="020B0502020202020204" pitchFamily="34" charset="0"/>
                <a:cs typeface="Arial" charset="0"/>
              </a:rPr>
              <a:t>Cumulative Price Growth Through August 2018 (percent)</a:t>
            </a:r>
          </a:p>
        </p:txBody>
      </p:sp>
      <p:sp>
        <p:nvSpPr>
          <p:cNvPr id="10" name="Text Placeholder 2"/>
          <p:cNvSpPr txBox="1">
            <a:spLocks/>
          </p:cNvSpPr>
          <p:nvPr/>
        </p:nvSpPr>
        <p:spPr bwMode="auto">
          <a:xfrm>
            <a:off x="656511" y="1447800"/>
            <a:ext cx="2821617" cy="30092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0" indent="0" algn="l" rtl="0" eaLnBrk="0" fontAlgn="base" hangingPunct="0">
              <a:spcBef>
                <a:spcPts val="475"/>
              </a:spcBef>
              <a:spcAft>
                <a:spcPct val="0"/>
              </a:spcAft>
              <a:buClr>
                <a:schemeClr val="bg2"/>
              </a:buClr>
              <a:buFont typeface="Wingdings" panose="05000000000000000000" pitchFamily="2" charset="2"/>
              <a:buNone/>
              <a:defRPr sz="2000">
                <a:solidFill>
                  <a:schemeClr val="tx1"/>
                </a:solidFill>
                <a:latin typeface="+mn-lt"/>
                <a:ea typeface="+mn-ea"/>
                <a:cs typeface="+mn-cs"/>
              </a:defRPr>
            </a:lvl1pPr>
            <a:lvl2pPr marL="341313" indent="-173038" algn="l" rtl="0" eaLnBrk="0" fontAlgn="base" hangingPunct="0">
              <a:spcBef>
                <a:spcPts val="475"/>
              </a:spcBef>
              <a:spcAft>
                <a:spcPct val="0"/>
              </a:spcAft>
              <a:buClr>
                <a:schemeClr val="bg2"/>
              </a:buClr>
              <a:buFont typeface="Wingdings" panose="05000000000000000000" pitchFamily="2" charset="2"/>
              <a:buNone/>
              <a:defRPr sz="2000">
                <a:solidFill>
                  <a:schemeClr val="tx1"/>
                </a:solidFill>
                <a:latin typeface="+mn-lt"/>
              </a:defRPr>
            </a:lvl2pPr>
            <a:lvl3pPr marL="573088" indent="-173038" algn="l" rtl="0" eaLnBrk="0" fontAlgn="base" hangingPunct="0">
              <a:spcBef>
                <a:spcPct val="0"/>
              </a:spcBef>
              <a:spcAft>
                <a:spcPct val="0"/>
              </a:spcAft>
              <a:buClr>
                <a:schemeClr val="tx2"/>
              </a:buClr>
              <a:buFont typeface="Wingdings" panose="05000000000000000000" pitchFamily="2" charset="2"/>
              <a:buNone/>
              <a:defRPr sz="2000">
                <a:solidFill>
                  <a:schemeClr val="tx1"/>
                </a:solidFill>
                <a:latin typeface="+mn-lt"/>
              </a:defRPr>
            </a:lvl3pPr>
            <a:lvl4pPr marL="741363" indent="-168275" algn="l" rtl="0" eaLnBrk="0" fontAlgn="base" hangingPunct="0">
              <a:spcBef>
                <a:spcPct val="0"/>
              </a:spcBef>
              <a:spcAft>
                <a:spcPct val="0"/>
              </a:spcAft>
              <a:buClr>
                <a:schemeClr val="tx2"/>
              </a:buClr>
              <a:buFont typeface="Wingdings" panose="05000000000000000000" pitchFamily="2" charset="2"/>
              <a:buNone/>
              <a:tabLst/>
              <a:defRPr sz="2000">
                <a:solidFill>
                  <a:schemeClr val="tx1"/>
                </a:solidFill>
                <a:latin typeface="+mn-lt"/>
              </a:defRPr>
            </a:lvl4pPr>
            <a:lvl5pPr marL="912813" indent="-149225" algn="l" rtl="0" eaLnBrk="0" fontAlgn="base" hangingPunct="0">
              <a:spcBef>
                <a:spcPct val="0"/>
              </a:spcBef>
              <a:spcAft>
                <a:spcPct val="0"/>
              </a:spcAft>
              <a:buClr>
                <a:schemeClr val="tx2"/>
              </a:buClr>
              <a:buSzPct val="70000"/>
              <a:buFont typeface="Wingdings" pitchFamily="2" charset="2"/>
              <a:buNone/>
              <a:defRPr sz="2000">
                <a:solidFill>
                  <a:schemeClr val="tx1"/>
                </a:solidFill>
                <a:latin typeface="+mn-lt"/>
              </a:defRPr>
            </a:lvl5pPr>
            <a:lvl6pPr marL="1265238" indent="-149225" algn="l" rtl="0" fontAlgn="base">
              <a:spcBef>
                <a:spcPct val="0"/>
              </a:spcBef>
              <a:spcAft>
                <a:spcPct val="0"/>
              </a:spcAft>
              <a:buClr>
                <a:schemeClr val="bg2"/>
              </a:buClr>
              <a:buChar char="•"/>
              <a:defRPr>
                <a:solidFill>
                  <a:schemeClr val="tx2"/>
                </a:solidFill>
                <a:latin typeface="+mn-lt"/>
              </a:defRPr>
            </a:lvl6pPr>
            <a:lvl7pPr marL="1722438" indent="-149225" algn="l" rtl="0" fontAlgn="base">
              <a:spcBef>
                <a:spcPct val="0"/>
              </a:spcBef>
              <a:spcAft>
                <a:spcPct val="0"/>
              </a:spcAft>
              <a:buClr>
                <a:schemeClr val="bg2"/>
              </a:buClr>
              <a:buChar char="•"/>
              <a:defRPr>
                <a:solidFill>
                  <a:schemeClr val="tx2"/>
                </a:solidFill>
                <a:latin typeface="+mn-lt"/>
              </a:defRPr>
            </a:lvl7pPr>
            <a:lvl8pPr marL="2179638" indent="-149225" algn="l" rtl="0" fontAlgn="base">
              <a:spcBef>
                <a:spcPct val="0"/>
              </a:spcBef>
              <a:spcAft>
                <a:spcPct val="0"/>
              </a:spcAft>
              <a:buClr>
                <a:schemeClr val="bg2"/>
              </a:buClr>
              <a:buChar char="•"/>
              <a:defRPr>
                <a:solidFill>
                  <a:schemeClr val="tx2"/>
                </a:solidFill>
                <a:latin typeface="+mn-lt"/>
              </a:defRPr>
            </a:lvl8pPr>
            <a:lvl9pPr marL="2636838" indent="-149225" algn="l" rtl="0" fontAlgn="base">
              <a:spcBef>
                <a:spcPct val="0"/>
              </a:spcBef>
              <a:spcAft>
                <a:spcPct val="0"/>
              </a:spcAft>
              <a:buClr>
                <a:schemeClr val="bg2"/>
              </a:buClr>
              <a:buChar char="•"/>
              <a:defRPr>
                <a:solidFill>
                  <a:schemeClr val="tx2"/>
                </a:solidFill>
                <a:latin typeface="+mn-lt"/>
              </a:defRPr>
            </a:lvl9pPr>
          </a:lstStyle>
          <a:p>
            <a:r>
              <a:rPr lang="en-US" sz="1600" b="1" dirty="0">
                <a:solidFill>
                  <a:srgbClr val="E03C31"/>
                </a:solidFill>
                <a:latin typeface="Arial" pitchFamily="34" charset="0"/>
              </a:rPr>
              <a:t>Since August 2017</a:t>
            </a:r>
          </a:p>
        </p:txBody>
      </p:sp>
      <p:sp>
        <p:nvSpPr>
          <p:cNvPr id="11" name="Text Placeholder 2"/>
          <p:cNvSpPr txBox="1">
            <a:spLocks/>
          </p:cNvSpPr>
          <p:nvPr/>
        </p:nvSpPr>
        <p:spPr bwMode="auto">
          <a:xfrm>
            <a:off x="5943600" y="1447800"/>
            <a:ext cx="2895600" cy="300923"/>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lvl1pPr marL="0" indent="0" algn="l" rtl="0" eaLnBrk="0" fontAlgn="base" hangingPunct="0">
              <a:spcBef>
                <a:spcPts val="475"/>
              </a:spcBef>
              <a:spcAft>
                <a:spcPct val="0"/>
              </a:spcAft>
              <a:buClr>
                <a:schemeClr val="bg2"/>
              </a:buClr>
              <a:buFont typeface="Wingdings" panose="05000000000000000000" pitchFamily="2" charset="2"/>
              <a:buNone/>
              <a:defRPr sz="2000">
                <a:solidFill>
                  <a:schemeClr val="tx1"/>
                </a:solidFill>
                <a:latin typeface="+mn-lt"/>
                <a:ea typeface="+mn-ea"/>
                <a:cs typeface="+mn-cs"/>
              </a:defRPr>
            </a:lvl1pPr>
            <a:lvl2pPr marL="341313" indent="-173038" algn="l" rtl="0" eaLnBrk="0" fontAlgn="base" hangingPunct="0">
              <a:spcBef>
                <a:spcPts val="475"/>
              </a:spcBef>
              <a:spcAft>
                <a:spcPct val="0"/>
              </a:spcAft>
              <a:buClr>
                <a:schemeClr val="bg2"/>
              </a:buClr>
              <a:buFont typeface="Wingdings" panose="05000000000000000000" pitchFamily="2" charset="2"/>
              <a:buNone/>
              <a:defRPr sz="2000">
                <a:solidFill>
                  <a:schemeClr val="tx1"/>
                </a:solidFill>
                <a:latin typeface="+mn-lt"/>
              </a:defRPr>
            </a:lvl2pPr>
            <a:lvl3pPr marL="573088" indent="-173038" algn="l" rtl="0" eaLnBrk="0" fontAlgn="base" hangingPunct="0">
              <a:spcBef>
                <a:spcPct val="0"/>
              </a:spcBef>
              <a:spcAft>
                <a:spcPct val="0"/>
              </a:spcAft>
              <a:buClr>
                <a:schemeClr val="tx2"/>
              </a:buClr>
              <a:buFont typeface="Wingdings" panose="05000000000000000000" pitchFamily="2" charset="2"/>
              <a:buNone/>
              <a:defRPr sz="2000">
                <a:solidFill>
                  <a:schemeClr val="tx1"/>
                </a:solidFill>
                <a:latin typeface="+mn-lt"/>
              </a:defRPr>
            </a:lvl3pPr>
            <a:lvl4pPr marL="741363" indent="-168275" algn="l" rtl="0" eaLnBrk="0" fontAlgn="base" hangingPunct="0">
              <a:spcBef>
                <a:spcPct val="0"/>
              </a:spcBef>
              <a:spcAft>
                <a:spcPct val="0"/>
              </a:spcAft>
              <a:buClr>
                <a:schemeClr val="tx2"/>
              </a:buClr>
              <a:buFont typeface="Wingdings" panose="05000000000000000000" pitchFamily="2" charset="2"/>
              <a:buNone/>
              <a:tabLst/>
              <a:defRPr sz="2000">
                <a:solidFill>
                  <a:schemeClr val="tx1"/>
                </a:solidFill>
                <a:latin typeface="+mn-lt"/>
              </a:defRPr>
            </a:lvl4pPr>
            <a:lvl5pPr marL="912813" indent="-149225" algn="l" rtl="0" eaLnBrk="0" fontAlgn="base" hangingPunct="0">
              <a:spcBef>
                <a:spcPct val="0"/>
              </a:spcBef>
              <a:spcAft>
                <a:spcPct val="0"/>
              </a:spcAft>
              <a:buClr>
                <a:schemeClr val="tx2"/>
              </a:buClr>
              <a:buSzPct val="70000"/>
              <a:buFont typeface="Wingdings" pitchFamily="2" charset="2"/>
              <a:buNone/>
              <a:defRPr sz="2000">
                <a:solidFill>
                  <a:schemeClr val="tx1"/>
                </a:solidFill>
                <a:latin typeface="+mn-lt"/>
              </a:defRPr>
            </a:lvl5pPr>
            <a:lvl6pPr marL="1265238" indent="-149225" algn="l" rtl="0" fontAlgn="base">
              <a:spcBef>
                <a:spcPct val="0"/>
              </a:spcBef>
              <a:spcAft>
                <a:spcPct val="0"/>
              </a:spcAft>
              <a:buClr>
                <a:schemeClr val="bg2"/>
              </a:buClr>
              <a:buChar char="•"/>
              <a:defRPr>
                <a:solidFill>
                  <a:schemeClr val="tx2"/>
                </a:solidFill>
                <a:latin typeface="+mn-lt"/>
              </a:defRPr>
            </a:lvl6pPr>
            <a:lvl7pPr marL="1722438" indent="-149225" algn="l" rtl="0" fontAlgn="base">
              <a:spcBef>
                <a:spcPct val="0"/>
              </a:spcBef>
              <a:spcAft>
                <a:spcPct val="0"/>
              </a:spcAft>
              <a:buClr>
                <a:schemeClr val="bg2"/>
              </a:buClr>
              <a:buChar char="•"/>
              <a:defRPr>
                <a:solidFill>
                  <a:schemeClr val="tx2"/>
                </a:solidFill>
                <a:latin typeface="+mn-lt"/>
              </a:defRPr>
            </a:lvl7pPr>
            <a:lvl8pPr marL="2179638" indent="-149225" algn="l" rtl="0" fontAlgn="base">
              <a:spcBef>
                <a:spcPct val="0"/>
              </a:spcBef>
              <a:spcAft>
                <a:spcPct val="0"/>
              </a:spcAft>
              <a:buClr>
                <a:schemeClr val="bg2"/>
              </a:buClr>
              <a:buChar char="•"/>
              <a:defRPr>
                <a:solidFill>
                  <a:schemeClr val="tx2"/>
                </a:solidFill>
                <a:latin typeface="+mn-lt"/>
              </a:defRPr>
            </a:lvl8pPr>
            <a:lvl9pPr marL="2636838" indent="-149225" algn="l" rtl="0" fontAlgn="base">
              <a:spcBef>
                <a:spcPct val="0"/>
              </a:spcBef>
              <a:spcAft>
                <a:spcPct val="0"/>
              </a:spcAft>
              <a:buClr>
                <a:schemeClr val="bg2"/>
              </a:buClr>
              <a:buChar char="•"/>
              <a:defRPr>
                <a:solidFill>
                  <a:schemeClr val="tx2"/>
                </a:solidFill>
                <a:latin typeface="+mn-lt"/>
              </a:defRPr>
            </a:lvl9pPr>
          </a:lstStyle>
          <a:p>
            <a:r>
              <a:rPr lang="en-US" sz="1600" b="1" kern="0" dirty="0">
                <a:solidFill>
                  <a:schemeClr val="accent3"/>
                </a:solidFill>
              </a:rPr>
              <a:t>Since March 2011 Trough</a:t>
            </a:r>
          </a:p>
        </p:txBody>
      </p:sp>
    </p:spTree>
    <p:extLst>
      <p:ext uri="{BB962C8B-B14F-4D97-AF65-F5344CB8AC3E}">
        <p14:creationId xmlns:p14="http://schemas.microsoft.com/office/powerpoint/2010/main" xmlns="" val="1819349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52E44BEF-8836-476C-A49C-6EF8B8054F8D}"/>
              </a:ext>
            </a:extLst>
          </p:cNvPr>
          <p:cNvGraphicFramePr/>
          <p:nvPr>
            <p:extLst>
              <p:ext uri="{D42A27DB-BD31-4B8C-83A1-F6EECF244321}">
                <p14:modId xmlns:p14="http://schemas.microsoft.com/office/powerpoint/2010/main" xmlns="" val="998919012"/>
              </p:ext>
            </p:extLst>
          </p:nvPr>
        </p:nvGraphicFramePr>
        <p:xfrm>
          <a:off x="379729" y="1362634"/>
          <a:ext cx="8384542" cy="473336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xmlns="" id="{A589591E-1E69-4467-B58F-7E085918FDAB}"/>
              </a:ext>
            </a:extLst>
          </p:cNvPr>
          <p:cNvSpPr>
            <a:spLocks noGrp="1"/>
          </p:cNvSpPr>
          <p:nvPr>
            <p:ph type="title"/>
          </p:nvPr>
        </p:nvSpPr>
        <p:spPr>
          <a:xfrm>
            <a:off x="379729" y="109728"/>
            <a:ext cx="8540496" cy="652273"/>
          </a:xfrm>
        </p:spPr>
        <p:txBody>
          <a:bodyPr/>
          <a:lstStyle/>
          <a:p>
            <a:r>
              <a:rPr lang="en-US" b="0" kern="1200" dirty="0">
                <a:solidFill>
                  <a:srgbClr val="38424A"/>
                </a:solidFill>
              </a:rPr>
              <a:t>Single-family Rents Are Rising Too</a:t>
            </a:r>
          </a:p>
        </p:txBody>
      </p:sp>
      <p:sp>
        <p:nvSpPr>
          <p:cNvPr id="10" name="Text Placeholder 9">
            <a:extLst>
              <a:ext uri="{FF2B5EF4-FFF2-40B4-BE49-F238E27FC236}">
                <a16:creationId xmlns:a16="http://schemas.microsoft.com/office/drawing/2014/main" xmlns="" id="{537594E4-7D76-4E45-A18A-D53C9FB191F1}"/>
              </a:ext>
            </a:extLst>
          </p:cNvPr>
          <p:cNvSpPr>
            <a:spLocks noGrp="1"/>
          </p:cNvSpPr>
          <p:nvPr>
            <p:ph type="body" sz="quarter" idx="10"/>
          </p:nvPr>
        </p:nvSpPr>
        <p:spPr/>
        <p:txBody>
          <a:bodyPr/>
          <a:lstStyle/>
          <a:p>
            <a:r>
              <a:rPr lang="en-US" dirty="0">
                <a:solidFill>
                  <a:schemeClr val="tx1"/>
                </a:solidFill>
              </a:rPr>
              <a:t>Single-Family Rent Growth (annual percent change, January 2019)</a:t>
            </a:r>
          </a:p>
        </p:txBody>
      </p:sp>
      <p:sp>
        <p:nvSpPr>
          <p:cNvPr id="11" name="TextBox 1">
            <a:extLst>
              <a:ext uri="{FF2B5EF4-FFF2-40B4-BE49-F238E27FC236}">
                <a16:creationId xmlns:a16="http://schemas.microsoft.com/office/drawing/2014/main" xmlns="" id="{8D683A8E-C40E-424C-9278-A31DB00CE067}"/>
              </a:ext>
            </a:extLst>
          </p:cNvPr>
          <p:cNvSpPr txBox="1"/>
          <p:nvPr/>
        </p:nvSpPr>
        <p:spPr>
          <a:xfrm>
            <a:off x="699557" y="6017692"/>
            <a:ext cx="3759901" cy="3240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a:t>Source: CoreLogic Single-Family Rent Index, August</a:t>
            </a:r>
            <a:r>
              <a:rPr lang="en-US" sz="1000" baseline="0" dirty="0"/>
              <a:t> 2018</a:t>
            </a:r>
            <a:endParaRPr lang="en-US" sz="1000" dirty="0"/>
          </a:p>
        </p:txBody>
      </p:sp>
    </p:spTree>
    <p:extLst>
      <p:ext uri="{BB962C8B-B14F-4D97-AF65-F5344CB8AC3E}">
        <p14:creationId xmlns:p14="http://schemas.microsoft.com/office/powerpoint/2010/main" xmlns="" val="147991102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367A2B9-8F92-46C9-9628-83BD3A29F671}"/>
              </a:ext>
            </a:extLst>
          </p:cNvPr>
          <p:cNvSpPr>
            <a:spLocks noGrp="1"/>
          </p:cNvSpPr>
          <p:nvPr>
            <p:ph type="sldNum" sz="quarter" idx="4"/>
          </p:nvPr>
        </p:nvSpPr>
        <p:spPr/>
        <p:txBody>
          <a:bodyPr/>
          <a:lstStyle/>
          <a:p>
            <a:fld id="{6D89E75D-4F18-41C4-8550-92ADAD8A39F0}" type="slidenum">
              <a:rPr lang="en-US" smtClean="0"/>
              <a:pPr/>
              <a:t>16</a:t>
            </a:fld>
            <a:endParaRPr lang="en-US" dirty="0"/>
          </a:p>
        </p:txBody>
      </p:sp>
      <p:graphicFrame>
        <p:nvGraphicFramePr>
          <p:cNvPr id="5" name="Content Placeholder 6">
            <a:extLst>
              <a:ext uri="{FF2B5EF4-FFF2-40B4-BE49-F238E27FC236}">
                <a16:creationId xmlns:a16="http://schemas.microsoft.com/office/drawing/2014/main" xmlns="" id="{48C1D58B-C712-442B-846C-F760F7A7B64C}"/>
              </a:ext>
            </a:extLst>
          </p:cNvPr>
          <p:cNvGraphicFramePr>
            <a:graphicFrameLocks noGrp="1"/>
          </p:cNvGraphicFramePr>
          <p:nvPr>
            <p:ph idx="1"/>
            <p:extLst>
              <p:ext uri="{D42A27DB-BD31-4B8C-83A1-F6EECF244321}">
                <p14:modId xmlns:p14="http://schemas.microsoft.com/office/powerpoint/2010/main" xmlns="" val="1732166424"/>
              </p:ext>
            </p:extLst>
          </p:nvPr>
        </p:nvGraphicFramePr>
        <p:xfrm>
          <a:off x="292360" y="678024"/>
          <a:ext cx="8508740" cy="52779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940863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AB91C12-ACFA-4996-84F0-76E00A35A01F}"/>
              </a:ext>
            </a:extLst>
          </p:cNvPr>
          <p:cNvSpPr txBox="1"/>
          <p:nvPr/>
        </p:nvSpPr>
        <p:spPr>
          <a:xfrm>
            <a:off x="1132205" y="5996679"/>
            <a:ext cx="2871299" cy="246221"/>
          </a:xfrm>
          <a:prstGeom prst="rect">
            <a:avLst/>
          </a:prstGeom>
          <a:noFill/>
        </p:spPr>
        <p:txBody>
          <a:bodyPr wrap="none" rtlCol="0">
            <a:spAutoFit/>
          </a:bodyPr>
          <a:lstStyle/>
          <a:p>
            <a:r>
              <a:rPr lang="en-US" sz="1000" dirty="0"/>
              <a:t>Source:  HVS/CPS (February 28, 2019 release)</a:t>
            </a:r>
          </a:p>
        </p:txBody>
      </p:sp>
      <p:graphicFrame>
        <p:nvGraphicFramePr>
          <p:cNvPr id="8" name="Chart 7">
            <a:extLst>
              <a:ext uri="{FF2B5EF4-FFF2-40B4-BE49-F238E27FC236}">
                <a16:creationId xmlns:a16="http://schemas.microsoft.com/office/drawing/2014/main" xmlns="" id="{59511433-9F9A-4D07-ACC5-9A60E3847851}"/>
              </a:ext>
            </a:extLst>
          </p:cNvPr>
          <p:cNvGraphicFramePr>
            <a:graphicFrameLocks/>
          </p:cNvGraphicFramePr>
          <p:nvPr>
            <p:extLst>
              <p:ext uri="{D42A27DB-BD31-4B8C-83A1-F6EECF244321}">
                <p14:modId xmlns:p14="http://schemas.microsoft.com/office/powerpoint/2010/main" xmlns="" val="3734492487"/>
              </p:ext>
            </p:extLst>
          </p:nvPr>
        </p:nvGraphicFramePr>
        <p:xfrm>
          <a:off x="678647" y="574764"/>
          <a:ext cx="7883562" cy="54187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14017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367A2B9-8F92-46C9-9628-83BD3A29F671}"/>
              </a:ext>
            </a:extLst>
          </p:cNvPr>
          <p:cNvSpPr>
            <a:spLocks noGrp="1"/>
          </p:cNvSpPr>
          <p:nvPr>
            <p:ph type="sldNum" sz="quarter" idx="4"/>
          </p:nvPr>
        </p:nvSpPr>
        <p:spPr/>
        <p:txBody>
          <a:bodyPr/>
          <a:lstStyle/>
          <a:p>
            <a:fld id="{6D89E75D-4F18-41C4-8550-92ADAD8A39F0}" type="slidenum">
              <a:rPr lang="en-US" smtClean="0"/>
              <a:pPr/>
              <a:t>18</a:t>
            </a:fld>
            <a:endParaRPr lang="en-US" dirty="0"/>
          </a:p>
        </p:txBody>
      </p:sp>
      <p:pic>
        <p:nvPicPr>
          <p:cNvPr id="2" name="Picture 1">
            <a:extLst>
              <a:ext uri="{FF2B5EF4-FFF2-40B4-BE49-F238E27FC236}">
                <a16:creationId xmlns:a16="http://schemas.microsoft.com/office/drawing/2014/main" xmlns="" id="{04A9CC55-E7BA-4B39-9E89-3208F772B7DF}"/>
              </a:ext>
            </a:extLst>
          </p:cNvPr>
          <p:cNvPicPr>
            <a:picLocks noChangeAspect="1"/>
          </p:cNvPicPr>
          <p:nvPr/>
        </p:nvPicPr>
        <p:blipFill>
          <a:blip r:embed="rId2"/>
          <a:stretch>
            <a:fillRect/>
          </a:stretch>
        </p:blipFill>
        <p:spPr>
          <a:xfrm>
            <a:off x="358726" y="1492104"/>
            <a:ext cx="8709074" cy="4413078"/>
          </a:xfrm>
          <a:prstGeom prst="rect">
            <a:avLst/>
          </a:prstGeom>
        </p:spPr>
      </p:pic>
      <p:sp>
        <p:nvSpPr>
          <p:cNvPr id="6" name="TextBox 5">
            <a:extLst>
              <a:ext uri="{FF2B5EF4-FFF2-40B4-BE49-F238E27FC236}">
                <a16:creationId xmlns:a16="http://schemas.microsoft.com/office/drawing/2014/main" xmlns="" id="{9BE1F64F-03FE-4CFD-9ECD-4B12458FE51E}"/>
              </a:ext>
            </a:extLst>
          </p:cNvPr>
          <p:cNvSpPr txBox="1"/>
          <p:nvPr/>
        </p:nvSpPr>
        <p:spPr>
          <a:xfrm>
            <a:off x="478277" y="5782072"/>
            <a:ext cx="4783682" cy="246221"/>
          </a:xfrm>
          <a:prstGeom prst="rect">
            <a:avLst/>
          </a:prstGeom>
          <a:noFill/>
        </p:spPr>
        <p:txBody>
          <a:bodyPr wrap="none" rtlCol="0">
            <a:spAutoFit/>
          </a:bodyPr>
          <a:lstStyle/>
          <a:p>
            <a:r>
              <a:rPr lang="en-US" sz="1000" dirty="0"/>
              <a:t>Source: Joint Center for Housing Studies Household Projections, December 2018</a:t>
            </a:r>
          </a:p>
        </p:txBody>
      </p:sp>
      <p:sp>
        <p:nvSpPr>
          <p:cNvPr id="5" name="Title 7">
            <a:extLst>
              <a:ext uri="{FF2B5EF4-FFF2-40B4-BE49-F238E27FC236}">
                <a16:creationId xmlns:a16="http://schemas.microsoft.com/office/drawing/2014/main" xmlns="" id="{61FAEA7C-BAC5-416E-812B-BE2D641D9FCD}"/>
              </a:ext>
            </a:extLst>
          </p:cNvPr>
          <p:cNvSpPr>
            <a:spLocks noGrp="1"/>
          </p:cNvSpPr>
          <p:nvPr>
            <p:ph type="title"/>
          </p:nvPr>
        </p:nvSpPr>
        <p:spPr>
          <a:xfrm>
            <a:off x="379729" y="346104"/>
            <a:ext cx="8540496" cy="652273"/>
          </a:xfrm>
        </p:spPr>
        <p:txBody>
          <a:bodyPr/>
          <a:lstStyle/>
          <a:p>
            <a:r>
              <a:rPr lang="en-US" b="0" kern="1200" dirty="0"/>
              <a:t>Young Household Growth Expected to Boom</a:t>
            </a:r>
            <a:endParaRPr lang="en-US" b="0" kern="1200" dirty="0">
              <a:solidFill>
                <a:srgbClr val="38424A"/>
              </a:solidFill>
            </a:endParaRPr>
          </a:p>
        </p:txBody>
      </p:sp>
    </p:spTree>
    <p:extLst>
      <p:ext uri="{BB962C8B-B14F-4D97-AF65-F5344CB8AC3E}">
        <p14:creationId xmlns:p14="http://schemas.microsoft.com/office/powerpoint/2010/main" xmlns="" val="314107779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FA1A05EC-C048-4E9D-B4DA-BDA4C04527FC}"/>
              </a:ext>
            </a:extLst>
          </p:cNvPr>
          <p:cNvGraphicFramePr>
            <a:graphicFrameLocks noGrp="1"/>
          </p:cNvGraphicFramePr>
          <p:nvPr>
            <p:ph sz="half" idx="2"/>
            <p:extLst>
              <p:ext uri="{D42A27DB-BD31-4B8C-83A1-F6EECF244321}">
                <p14:modId xmlns:p14="http://schemas.microsoft.com/office/powerpoint/2010/main" xmlns="" val="1661294020"/>
              </p:ext>
            </p:extLst>
          </p:nvPr>
        </p:nvGraphicFramePr>
        <p:xfrm>
          <a:off x="311020" y="609600"/>
          <a:ext cx="8598030" cy="55626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CoreLogic Logo Vector">
            <a:extLst>
              <a:ext uri="{FF2B5EF4-FFF2-40B4-BE49-F238E27FC236}">
                <a16:creationId xmlns:a16="http://schemas.microsoft.com/office/drawing/2014/main" xmlns="" id="{0D8811E4-48C1-48B0-8ACA-DB6B32E2ED5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38359" y="4638214"/>
            <a:ext cx="1029970" cy="5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337119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367A2B9-8F92-46C9-9628-83BD3A29F671}"/>
              </a:ext>
            </a:extLst>
          </p:cNvPr>
          <p:cNvSpPr>
            <a:spLocks noGrp="1"/>
          </p:cNvSpPr>
          <p:nvPr>
            <p:ph type="sldNum" sz="quarter" idx="4"/>
          </p:nvPr>
        </p:nvSpPr>
        <p:spPr/>
        <p:txBody>
          <a:bodyPr/>
          <a:lstStyle/>
          <a:p>
            <a:fld id="{6D89E75D-4F18-41C4-8550-92ADAD8A39F0}" type="slidenum">
              <a:rPr lang="en-US" smtClean="0"/>
              <a:pPr/>
              <a:t>2</a:t>
            </a:fld>
            <a:endParaRPr lang="en-US" dirty="0"/>
          </a:p>
        </p:txBody>
      </p:sp>
      <p:sp>
        <p:nvSpPr>
          <p:cNvPr id="4" name="Title 3">
            <a:extLst>
              <a:ext uri="{FF2B5EF4-FFF2-40B4-BE49-F238E27FC236}">
                <a16:creationId xmlns:a16="http://schemas.microsoft.com/office/drawing/2014/main" xmlns="" id="{A3CA69D0-AC13-4A6B-A4BF-558F253EBFF9}"/>
              </a:ext>
            </a:extLst>
          </p:cNvPr>
          <p:cNvSpPr>
            <a:spLocks noGrp="1"/>
          </p:cNvSpPr>
          <p:nvPr>
            <p:ph type="title"/>
          </p:nvPr>
        </p:nvSpPr>
        <p:spPr/>
        <p:txBody>
          <a:bodyPr/>
          <a:lstStyle/>
          <a:p>
            <a:r>
              <a:rPr lang="en-US" b="0" dirty="0"/>
              <a:t>2019 Market Environment</a:t>
            </a:r>
          </a:p>
        </p:txBody>
      </p:sp>
      <p:sp>
        <p:nvSpPr>
          <p:cNvPr id="2" name="TextBox 1">
            <a:extLst>
              <a:ext uri="{FF2B5EF4-FFF2-40B4-BE49-F238E27FC236}">
                <a16:creationId xmlns:a16="http://schemas.microsoft.com/office/drawing/2014/main" xmlns="" id="{D78581CB-8BAE-4998-AB57-197287B0BCC1}"/>
              </a:ext>
            </a:extLst>
          </p:cNvPr>
          <p:cNvSpPr txBox="1"/>
          <p:nvPr/>
        </p:nvSpPr>
        <p:spPr>
          <a:xfrm>
            <a:off x="379730" y="1388680"/>
            <a:ext cx="8546556" cy="452431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Economic growth pushes unemployment rate down to 3.4%, lowest annual average in 66 years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Feds see a Goldilocks economy, mortgage rates hover just above historic lows</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Dollar mortgage originations about the same as 2018, but home-price growth means loan counts down about 5% in 2019</a:t>
            </a:r>
          </a:p>
          <a:p>
            <a:pPr marL="742950" lvl="1" indent="-285750">
              <a:buFont typeface="Arial" panose="020B0604020202020204" pitchFamily="34" charset="0"/>
              <a:buChar char="•"/>
            </a:pPr>
            <a:r>
              <a:rPr lang="en-US" dirty="0">
                <a:latin typeface="Century Gothic" panose="020B0502020202020204" pitchFamily="34" charset="0"/>
              </a:rPr>
              <a:t>Small rise in purchase originations in 2019</a:t>
            </a:r>
          </a:p>
          <a:p>
            <a:pPr marL="742950" lvl="1" indent="-285750">
              <a:buFont typeface="Arial" panose="020B0604020202020204" pitchFamily="34" charset="0"/>
              <a:buChar char="•"/>
            </a:pPr>
            <a:r>
              <a:rPr lang="en-US" dirty="0">
                <a:latin typeface="Century Gothic" panose="020B0502020202020204" pitchFamily="34" charset="0"/>
              </a:rPr>
              <a:t>Drop in refinance; refi share forecast to hit 25-year low in 2019</a:t>
            </a:r>
          </a:p>
          <a:p>
            <a:pPr marL="742950" lvl="1" indent="-285750">
              <a:buFont typeface="Arial" panose="020B0604020202020204" pitchFamily="34" charset="0"/>
              <a:buChar char="•"/>
            </a:pPr>
            <a:r>
              <a:rPr lang="en-US" dirty="0">
                <a:latin typeface="Century Gothic" panose="020B0502020202020204" pitchFamily="34" charset="0"/>
              </a:rPr>
              <a:t>HELOC for home-improvement up, HELOC for other purposes down</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Affordability erodes; home-price growth forecast to slow</a:t>
            </a:r>
          </a:p>
          <a:p>
            <a:pPr marL="742950" lvl="1" indent="-285750">
              <a:buFont typeface="Arial" panose="020B0604020202020204" pitchFamily="34" charset="0"/>
              <a:buChar char="•"/>
            </a:pPr>
            <a:r>
              <a:rPr lang="en-US" dirty="0">
                <a:latin typeface="Century Gothic" panose="020B0502020202020204" pitchFamily="34" charset="0"/>
              </a:rPr>
              <a:t>Price growth higher for lower-priced homes: for-sale supply limited</a:t>
            </a:r>
          </a:p>
          <a:p>
            <a:pPr marL="742950" lvl="1" indent="-285750">
              <a:buFont typeface="Arial" panose="020B0604020202020204" pitchFamily="34" charset="0"/>
              <a:buChar char="•"/>
            </a:pPr>
            <a:r>
              <a:rPr lang="en-US" dirty="0">
                <a:latin typeface="Century Gothic" panose="020B0502020202020204" pitchFamily="34" charset="0"/>
              </a:rPr>
              <a:t>No national bubble, some metros ‘frothy’</a:t>
            </a: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xmlns="" val="3258656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532228"/>
            <a:ext cx="6783071" cy="551532"/>
          </a:xfrm>
        </p:spPr>
        <p:txBody>
          <a:bodyPr/>
          <a:lstStyle/>
          <a:p>
            <a:r>
              <a:rPr lang="en-US" b="0" dirty="0"/>
              <a:t>Where to find more information</a:t>
            </a:r>
          </a:p>
        </p:txBody>
      </p:sp>
      <p:sp>
        <p:nvSpPr>
          <p:cNvPr id="3" name="Content Placeholder 2"/>
          <p:cNvSpPr>
            <a:spLocks noGrp="1"/>
          </p:cNvSpPr>
          <p:nvPr>
            <p:ph idx="1"/>
          </p:nvPr>
        </p:nvSpPr>
        <p:spPr>
          <a:xfrm>
            <a:off x="802105" y="1913021"/>
            <a:ext cx="6611569" cy="2632911"/>
          </a:xfrm>
        </p:spPr>
        <p:txBody>
          <a:bodyPr/>
          <a:lstStyle/>
          <a:p>
            <a:pPr marL="0" indent="0">
              <a:buNone/>
            </a:pPr>
            <a:r>
              <a:rPr lang="en-US" sz="2000" dirty="0"/>
              <a:t>Look for regular updates to our housing forecast, commentary and data at</a:t>
            </a:r>
          </a:p>
          <a:p>
            <a:pPr marL="0" indent="0">
              <a:buNone/>
            </a:pPr>
            <a:r>
              <a:rPr lang="en-US" sz="2000" dirty="0"/>
              <a:t>    	</a:t>
            </a:r>
          </a:p>
          <a:p>
            <a:pPr marL="0" indent="0">
              <a:buNone/>
            </a:pPr>
            <a:r>
              <a:rPr lang="en-US" sz="2000" dirty="0">
                <a:solidFill>
                  <a:srgbClr val="000000"/>
                </a:solidFill>
                <a:hlinkClick r:id="rId2"/>
              </a:rPr>
              <a:t>http://</a:t>
            </a:r>
            <a:r>
              <a:rPr lang="en-US" sz="2000" dirty="0" err="1">
                <a:solidFill>
                  <a:srgbClr val="000000"/>
                </a:solidFill>
                <a:hlinkClick r:id="rId2"/>
              </a:rPr>
              <a:t>www.corelogic.com</a:t>
            </a:r>
            <a:r>
              <a:rPr lang="en-US" sz="2000" dirty="0">
                <a:solidFill>
                  <a:srgbClr val="000000"/>
                </a:solidFill>
                <a:hlinkClick r:id="rId2"/>
              </a:rPr>
              <a:t>/blog</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t>@</a:t>
            </a:r>
            <a:r>
              <a:rPr lang="en-US" sz="2000" dirty="0" err="1"/>
              <a:t>CoreLogicEcon</a:t>
            </a:r>
            <a:endParaRPr lang="en-US" sz="2000" dirty="0"/>
          </a:p>
          <a:p>
            <a:pPr marL="0" indent="0">
              <a:buNone/>
            </a:pPr>
            <a:endParaRPr lang="en-US" sz="2000" dirty="0"/>
          </a:p>
          <a:p>
            <a:pPr marL="0" indent="0">
              <a:buNone/>
            </a:pPr>
            <a:r>
              <a:rPr lang="en-US" sz="2000" dirty="0"/>
              <a:t>@</a:t>
            </a:r>
            <a:r>
              <a:rPr lang="en-US" sz="2000" dirty="0" err="1"/>
              <a:t>HousingRalph</a:t>
            </a:r>
            <a:endParaRPr lang="en-US" sz="2000" dirty="0"/>
          </a:p>
          <a:p>
            <a:pPr marL="0" indent="0">
              <a:buNone/>
            </a:pPr>
            <a:endParaRPr lang="en-US" dirty="0"/>
          </a:p>
        </p:txBody>
      </p:sp>
      <p:sp>
        <p:nvSpPr>
          <p:cNvPr id="5" name="Content Placeholder 2"/>
          <p:cNvSpPr txBox="1">
            <a:spLocks/>
          </p:cNvSpPr>
          <p:nvPr/>
        </p:nvSpPr>
        <p:spPr bwMode="white">
          <a:xfrm>
            <a:off x="407962" y="5302024"/>
            <a:ext cx="8274827" cy="86781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4290" rIns="34290" anchor="b"/>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buClr>
                <a:srgbClr val="958377"/>
              </a:buClr>
              <a:buSzPct val="70000"/>
              <a:buFont typeface="Wingdings" pitchFamily="2" charset="2"/>
              <a:buChar char="§"/>
              <a:defRPr>
                <a:solidFill>
                  <a:schemeClr val="tx1"/>
                </a:solidFill>
                <a:latin typeface="Arial" charset="0"/>
              </a:defRPr>
            </a:lvl6pPr>
            <a:lvl7pPr marL="2971800" indent="-228600" eaLnBrk="0" hangingPunct="0">
              <a:buClr>
                <a:srgbClr val="958377"/>
              </a:buClr>
              <a:buSzPct val="70000"/>
              <a:buFont typeface="Wingdings" pitchFamily="2" charset="2"/>
              <a:buChar char="§"/>
              <a:defRPr>
                <a:solidFill>
                  <a:schemeClr val="tx1"/>
                </a:solidFill>
                <a:latin typeface="Arial" charset="0"/>
              </a:defRPr>
            </a:lvl7pPr>
            <a:lvl8pPr marL="3429000" indent="-228600" eaLnBrk="0" hangingPunct="0">
              <a:buClr>
                <a:srgbClr val="958377"/>
              </a:buClr>
              <a:buSzPct val="70000"/>
              <a:buFont typeface="Wingdings" pitchFamily="2" charset="2"/>
              <a:buChar char="§"/>
              <a:defRPr>
                <a:solidFill>
                  <a:schemeClr val="tx1"/>
                </a:solidFill>
                <a:latin typeface="Arial" charset="0"/>
              </a:defRPr>
            </a:lvl8pPr>
            <a:lvl9pPr marL="3886200" indent="-228600" eaLnBrk="0" hangingPunct="0">
              <a:buClr>
                <a:srgbClr val="958377"/>
              </a:buClr>
              <a:buSzPct val="70000"/>
              <a:buFont typeface="Wingdings" pitchFamily="2" charset="2"/>
              <a:buChar char="§"/>
              <a:defRPr>
                <a:solidFill>
                  <a:schemeClr val="tx1"/>
                </a:solidFill>
                <a:latin typeface="Arial" charset="0"/>
              </a:defRPr>
            </a:lvl9pPr>
          </a:lstStyle>
          <a:p>
            <a:pPr>
              <a:spcBef>
                <a:spcPts val="450"/>
              </a:spcBef>
              <a:buClr>
                <a:srgbClr val="772432"/>
              </a:buClr>
            </a:pPr>
            <a:r>
              <a:rPr lang="en-US" sz="1000" dirty="0"/>
              <a:t>The views, opinions, forecasts and estimates herein are those of the CoreLogic Office of the Chief Economist, are subject to change without notice and do not necessarily reflect the position of CoreLogic or its management.  The Office of the Chief Economist makes every effort to provide accurate and reliable information, however, it does not guarantee accuracy, completeness, timeliness or suitability for any particular purpose. </a:t>
            </a:r>
            <a:endParaRPr lang="en-US" altLang="en-US" sz="1000" dirty="0"/>
          </a:p>
          <a:p>
            <a:pPr>
              <a:spcBef>
                <a:spcPts val="450"/>
              </a:spcBef>
              <a:buClr>
                <a:srgbClr val="772432"/>
              </a:buClr>
            </a:pPr>
            <a:r>
              <a:rPr lang="en-US" altLang="en-US" sz="1000" dirty="0"/>
              <a:t>CORELOGIC and the CoreLogic logo are trademarks of CoreLogic, Inc. and/or its subsidiaries.</a:t>
            </a:r>
          </a:p>
        </p:txBody>
      </p:sp>
    </p:spTree>
    <p:extLst>
      <p:ext uri="{BB962C8B-B14F-4D97-AF65-F5344CB8AC3E}">
        <p14:creationId xmlns:p14="http://schemas.microsoft.com/office/powerpoint/2010/main" xmlns="" val="2991825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E712FC0-231C-44A4-866E-025CA55ED3A0}"/>
              </a:ext>
            </a:extLst>
          </p:cNvPr>
          <p:cNvSpPr>
            <a:spLocks noGrp="1"/>
          </p:cNvSpPr>
          <p:nvPr>
            <p:ph type="sldNum" sz="quarter" idx="4"/>
          </p:nvPr>
        </p:nvSpPr>
        <p:spPr/>
        <p:txBody>
          <a:bodyPr/>
          <a:lstStyle/>
          <a:p>
            <a:pPr>
              <a:defRPr/>
            </a:pPr>
            <a:fld id="{6D89E75D-4F18-41C4-8550-92ADAD8A39F0}" type="slidenum">
              <a:rPr lang="en-US" smtClean="0"/>
              <a:pPr>
                <a:defRPr/>
              </a:pPr>
              <a:t>3</a:t>
            </a:fld>
            <a:endParaRPr lang="en-US" dirty="0"/>
          </a:p>
        </p:txBody>
      </p:sp>
      <p:pic>
        <p:nvPicPr>
          <p:cNvPr id="1026" name="Picture 2" descr="https://www.bea.gov/system/files/gdp4q18_3rd.png">
            <a:extLst>
              <a:ext uri="{FF2B5EF4-FFF2-40B4-BE49-F238E27FC236}">
                <a16:creationId xmlns:a16="http://schemas.microsoft.com/office/drawing/2014/main" xmlns="" id="{558CCF23-BDEC-48DF-9839-563ADFBA282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43" y="759656"/>
            <a:ext cx="8609428" cy="4768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212656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09D724E-6015-4100-9CF8-FBD6D40F7F60}"/>
              </a:ext>
            </a:extLst>
          </p:cNvPr>
          <p:cNvSpPr>
            <a:spLocks noGrp="1"/>
          </p:cNvSpPr>
          <p:nvPr>
            <p:ph type="sldNum" sz="quarter" idx="4"/>
          </p:nvPr>
        </p:nvSpPr>
        <p:spPr/>
        <p:txBody>
          <a:bodyPr/>
          <a:lstStyle/>
          <a:p>
            <a:pPr>
              <a:defRPr/>
            </a:pPr>
            <a:r>
              <a:rPr lang="en-US" dirty="0"/>
              <a:t> </a:t>
            </a:r>
          </a:p>
        </p:txBody>
      </p:sp>
      <p:graphicFrame>
        <p:nvGraphicFramePr>
          <p:cNvPr id="6" name="Chart 5">
            <a:extLst>
              <a:ext uri="{FF2B5EF4-FFF2-40B4-BE49-F238E27FC236}">
                <a16:creationId xmlns:a16="http://schemas.microsoft.com/office/drawing/2014/main" xmlns="" id="{2BA34ABD-DBE5-4660-B799-3C16094BFEDD}"/>
              </a:ext>
            </a:extLst>
          </p:cNvPr>
          <p:cNvGraphicFramePr/>
          <p:nvPr>
            <p:extLst/>
          </p:nvPr>
        </p:nvGraphicFramePr>
        <p:xfrm>
          <a:off x="454650" y="2020919"/>
          <a:ext cx="4317270" cy="37776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7DD9FE1B-BE00-440A-A24C-05D8314F34AD}"/>
              </a:ext>
            </a:extLst>
          </p:cNvPr>
          <p:cNvSpPr txBox="1"/>
          <p:nvPr/>
        </p:nvSpPr>
        <p:spPr>
          <a:xfrm>
            <a:off x="4997008" y="1644134"/>
            <a:ext cx="4148305" cy="3970318"/>
          </a:xfrm>
          <a:prstGeom prst="rect">
            <a:avLst/>
          </a:prstGeom>
          <a:noFill/>
        </p:spPr>
        <p:txBody>
          <a:bodyPr wrap="square" rtlCol="0">
            <a:spAutoFit/>
          </a:bodyPr>
          <a:lstStyle/>
          <a:p>
            <a:pPr marL="160778" indent="-160778">
              <a:buFont typeface="Arial" panose="020B0604020202020204" pitchFamily="34" charset="0"/>
              <a:buChar char="•"/>
            </a:pPr>
            <a:r>
              <a:rPr lang="en-US" dirty="0">
                <a:latin typeface="Century Gothic" panose="020B0502020202020204" pitchFamily="34" charset="0"/>
              </a:rPr>
              <a:t>2.4% economic growth in 2019 (IHS)</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Expansion becomes longest in U.S. history in July 2019 (NBER)</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20% 1-year recession probability (WSJ)</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Most economists expect recession starts 2020 or later (NABE)</a:t>
            </a:r>
          </a:p>
          <a:p>
            <a:pPr marL="617966" lvl="1" indent="-160778">
              <a:buFont typeface="Arial" panose="020B0604020202020204" pitchFamily="34" charset="0"/>
              <a:buChar char="•"/>
            </a:pPr>
            <a:r>
              <a:rPr lang="en-US" dirty="0">
                <a:latin typeface="Century Gothic" panose="020B0502020202020204" pitchFamily="34" charset="0"/>
              </a:rPr>
              <a:t>TCJA stimulus dissipates</a:t>
            </a:r>
          </a:p>
          <a:p>
            <a:pPr marL="617966" lvl="1" indent="-160778">
              <a:buFont typeface="Arial" panose="020B0604020202020204" pitchFamily="34" charset="0"/>
              <a:buChar char="•"/>
            </a:pPr>
            <a:r>
              <a:rPr lang="en-US" dirty="0">
                <a:latin typeface="Century Gothic" panose="020B0502020202020204" pitchFamily="34" charset="0"/>
              </a:rPr>
              <a:t>Britain/Eurozone Troubles</a:t>
            </a:r>
          </a:p>
          <a:p>
            <a:pPr marL="617966" lvl="1" indent="-160778">
              <a:buFont typeface="Arial" panose="020B0604020202020204" pitchFamily="34" charset="0"/>
              <a:buChar char="•"/>
            </a:pPr>
            <a:r>
              <a:rPr lang="en-US" dirty="0">
                <a:latin typeface="Century Gothic" panose="020B0502020202020204" pitchFamily="34" charset="0"/>
              </a:rPr>
              <a:t>Trade war uncertainty</a:t>
            </a:r>
          </a:p>
        </p:txBody>
      </p:sp>
      <p:sp>
        <p:nvSpPr>
          <p:cNvPr id="8" name="TextBox 7">
            <a:extLst>
              <a:ext uri="{FF2B5EF4-FFF2-40B4-BE49-F238E27FC236}">
                <a16:creationId xmlns:a16="http://schemas.microsoft.com/office/drawing/2014/main" xmlns="" id="{AFA96955-2EF3-4F9E-AB2B-B7415ABA0F7D}"/>
              </a:ext>
            </a:extLst>
          </p:cNvPr>
          <p:cNvSpPr txBox="1"/>
          <p:nvPr/>
        </p:nvSpPr>
        <p:spPr>
          <a:xfrm>
            <a:off x="412647" y="1056060"/>
            <a:ext cx="7057297" cy="923330"/>
          </a:xfrm>
          <a:prstGeom prst="rect">
            <a:avLst/>
          </a:prstGeom>
          <a:noFill/>
        </p:spPr>
        <p:txBody>
          <a:bodyPr wrap="square" rtlCol="0">
            <a:spAutoFit/>
          </a:bodyPr>
          <a:lstStyle/>
          <a:p>
            <a:pPr>
              <a:buClr>
                <a:srgbClr val="0AA0C6"/>
              </a:buClr>
            </a:pPr>
            <a:r>
              <a:rPr lang="en-US" dirty="0">
                <a:latin typeface="Century Gothic" panose="020B0502020202020204" pitchFamily="34" charset="0"/>
              </a:rPr>
              <a:t>In what year do you expect the next recession to begin? </a:t>
            </a:r>
          </a:p>
          <a:p>
            <a:pPr>
              <a:buClr>
                <a:srgbClr val="0AA0C6"/>
              </a:buClr>
            </a:pPr>
            <a:endParaRPr lang="en-US" dirty="0">
              <a:latin typeface="Century Gothic" panose="020B0502020202020204" pitchFamily="34" charset="0"/>
            </a:endParaRPr>
          </a:p>
          <a:p>
            <a:pPr>
              <a:buClr>
                <a:srgbClr val="0AA0C6"/>
              </a:buClr>
            </a:pPr>
            <a:r>
              <a:rPr lang="en-US" dirty="0">
                <a:latin typeface="Century Gothic" panose="020B0502020202020204" pitchFamily="34" charset="0"/>
              </a:rPr>
              <a:t>Percent of respondents </a:t>
            </a:r>
          </a:p>
        </p:txBody>
      </p:sp>
      <p:sp>
        <p:nvSpPr>
          <p:cNvPr id="9" name="TextBox 8">
            <a:extLst>
              <a:ext uri="{FF2B5EF4-FFF2-40B4-BE49-F238E27FC236}">
                <a16:creationId xmlns:a16="http://schemas.microsoft.com/office/drawing/2014/main" xmlns="" id="{D4E0F403-5398-4284-A1C9-A73F88C0E561}"/>
              </a:ext>
            </a:extLst>
          </p:cNvPr>
          <p:cNvSpPr txBox="1"/>
          <p:nvPr/>
        </p:nvSpPr>
        <p:spPr>
          <a:xfrm>
            <a:off x="461818" y="5899956"/>
            <a:ext cx="8248072" cy="400110"/>
          </a:xfrm>
          <a:prstGeom prst="rect">
            <a:avLst/>
          </a:prstGeom>
          <a:noFill/>
        </p:spPr>
        <p:txBody>
          <a:bodyPr wrap="square" rtlCol="0">
            <a:spAutoFit/>
          </a:bodyPr>
          <a:lstStyle/>
          <a:p>
            <a:r>
              <a:rPr lang="en-US" sz="1000" dirty="0">
                <a:latin typeface="Century Gothic" panose="020B0502020202020204" pitchFamily="34" charset="0"/>
              </a:rPr>
              <a:t>Source: IHS Markit (GDP growth 2018 to 2019), </a:t>
            </a:r>
            <a:r>
              <a:rPr lang="en-US" sz="1000" i="1" dirty="0">
                <a:latin typeface="Century Gothic" panose="020B0502020202020204" pitchFamily="34" charset="0"/>
              </a:rPr>
              <a:t>Wall Street Journal </a:t>
            </a:r>
            <a:r>
              <a:rPr lang="en-US" sz="1000" dirty="0">
                <a:latin typeface="Century Gothic" panose="020B0502020202020204" pitchFamily="34" charset="0"/>
              </a:rPr>
              <a:t>Economic Forecasting Survey (November 2018), National Association for Business Economics Outlook survey (October 1, 2018), National Bureau of Economic Research</a:t>
            </a:r>
          </a:p>
        </p:txBody>
      </p:sp>
      <p:sp>
        <p:nvSpPr>
          <p:cNvPr id="11" name="Title 5">
            <a:extLst>
              <a:ext uri="{FF2B5EF4-FFF2-40B4-BE49-F238E27FC236}">
                <a16:creationId xmlns:a16="http://schemas.microsoft.com/office/drawing/2014/main" xmlns="" id="{24EEA0E0-37D9-4F50-A459-604196620E53}"/>
              </a:ext>
            </a:extLst>
          </p:cNvPr>
          <p:cNvSpPr txBox="1">
            <a:spLocks/>
          </p:cNvSpPr>
          <p:nvPr/>
        </p:nvSpPr>
        <p:spPr bwMode="auto">
          <a:xfrm>
            <a:off x="374904" y="198843"/>
            <a:ext cx="8540496"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b="0" dirty="0"/>
              <a:t>U.S. Economy Forecast to Grow 2.4% in 2019-When Will the Recession Hit?</a:t>
            </a:r>
            <a:endParaRPr lang="en-US" b="0" kern="0" dirty="0"/>
          </a:p>
        </p:txBody>
      </p:sp>
    </p:spTree>
    <p:extLst>
      <p:ext uri="{BB962C8B-B14F-4D97-AF65-F5344CB8AC3E}">
        <p14:creationId xmlns:p14="http://schemas.microsoft.com/office/powerpoint/2010/main" xmlns="" val="34155225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655185" y="822417"/>
            <a:ext cx="4014268" cy="461665"/>
          </a:xfrm>
          <a:prstGeom prst="rect">
            <a:avLst/>
          </a:prstGeom>
          <a:solidFill>
            <a:schemeClr val="bg1"/>
          </a:solidFill>
        </p:spPr>
        <p:txBody>
          <a:bodyPr wrap="square" rtlCol="0">
            <a:spAutoFit/>
          </a:bodyPr>
          <a:lstStyle/>
          <a:p>
            <a:pPr algn="ctr"/>
            <a:r>
              <a:rPr lang="en-US" sz="1100" dirty="0">
                <a:solidFill>
                  <a:srgbClr val="000000"/>
                </a:solidFill>
                <a:latin typeface="Century Gothic" panose="020B0502020202020204" pitchFamily="34" charset="0"/>
              </a:rPr>
              <a:t>       </a:t>
            </a:r>
            <a:r>
              <a:rPr lang="en-US" sz="1200" dirty="0">
                <a:solidFill>
                  <a:srgbClr val="000000"/>
                </a:solidFill>
                <a:latin typeface="Century Gothic" panose="020B0502020202020204" pitchFamily="34" charset="0"/>
              </a:rPr>
              <a:t>Feb 2019 Unemployment 3.9%, 49-year low</a:t>
            </a:r>
          </a:p>
          <a:p>
            <a:pPr algn="ctr"/>
            <a:r>
              <a:rPr lang="en-US" sz="1200" dirty="0">
                <a:solidFill>
                  <a:srgbClr val="000000"/>
                </a:solidFill>
                <a:latin typeface="Century Gothic" panose="020B0502020202020204" pitchFamily="34" charset="0"/>
              </a:rPr>
              <a:t>        Forecast (IHS): 3.4% (2019 average)</a:t>
            </a:r>
          </a:p>
        </p:txBody>
      </p:sp>
      <p:graphicFrame>
        <p:nvGraphicFramePr>
          <p:cNvPr id="16" name="Chart 15"/>
          <p:cNvGraphicFramePr/>
          <p:nvPr>
            <p:extLst/>
          </p:nvPr>
        </p:nvGraphicFramePr>
        <p:xfrm>
          <a:off x="4241360" y="1155395"/>
          <a:ext cx="4437757" cy="2257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a:extLst>
              <a:ext uri="{FF2B5EF4-FFF2-40B4-BE49-F238E27FC236}">
                <a16:creationId xmlns:a16="http://schemas.microsoft.com/office/drawing/2014/main" xmlns="" id="{D320CD2E-8E92-4722-B9FC-9E842EAD052D}"/>
              </a:ext>
            </a:extLst>
          </p:cNvPr>
          <p:cNvGraphicFramePr>
            <a:graphicFrameLocks noGrp="1"/>
          </p:cNvGraphicFramePr>
          <p:nvPr>
            <p:ph idx="1"/>
            <p:extLst/>
          </p:nvPr>
        </p:nvGraphicFramePr>
        <p:xfrm>
          <a:off x="4350942" y="3657086"/>
          <a:ext cx="4273458" cy="244786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xmlns="" id="{D635628E-2562-4A24-96BF-8D37DA048A6B}"/>
              </a:ext>
            </a:extLst>
          </p:cNvPr>
          <p:cNvSpPr txBox="1"/>
          <p:nvPr/>
        </p:nvSpPr>
        <p:spPr>
          <a:xfrm>
            <a:off x="5063763" y="3432853"/>
            <a:ext cx="3471662" cy="461665"/>
          </a:xfrm>
          <a:prstGeom prst="rect">
            <a:avLst/>
          </a:prstGeom>
          <a:solidFill>
            <a:schemeClr val="bg1"/>
          </a:solidFill>
        </p:spPr>
        <p:txBody>
          <a:bodyPr wrap="square" rtlCol="0">
            <a:spAutoFit/>
          </a:bodyPr>
          <a:lstStyle>
            <a:defPPr>
              <a:defRPr lang="en-US"/>
            </a:defPPr>
            <a:lvl1pPr algn="ctr">
              <a:defRPr sz="1400">
                <a:solidFill>
                  <a:srgbClr val="000000"/>
                </a:solidFill>
              </a:defRPr>
            </a:lvl1pPr>
          </a:lstStyle>
          <a:p>
            <a:r>
              <a:rPr lang="en-US" sz="1200" dirty="0">
                <a:latin typeface="Century Gothic" panose="020B0502020202020204" pitchFamily="34" charset="0"/>
              </a:rPr>
              <a:t>September 2018 Inflation At Fed’s 2% Target</a:t>
            </a:r>
          </a:p>
          <a:p>
            <a:r>
              <a:rPr lang="en-US" sz="1200" dirty="0">
                <a:latin typeface="Century Gothic" panose="020B0502020202020204" pitchFamily="34" charset="0"/>
              </a:rPr>
              <a:t>Forecast (NABE): 2.1% (2019 Q4/Q4)</a:t>
            </a:r>
          </a:p>
        </p:txBody>
      </p:sp>
      <p:cxnSp>
        <p:nvCxnSpPr>
          <p:cNvPr id="4" name="Straight Arrow Connector 3">
            <a:extLst>
              <a:ext uri="{FF2B5EF4-FFF2-40B4-BE49-F238E27FC236}">
                <a16:creationId xmlns:a16="http://schemas.microsoft.com/office/drawing/2014/main" xmlns="" id="{2FAE95D1-FF27-4CBB-839A-1B5EFC68C8FC}"/>
              </a:ext>
            </a:extLst>
          </p:cNvPr>
          <p:cNvCxnSpPr>
            <a:cxnSpLocks/>
          </p:cNvCxnSpPr>
          <p:nvPr/>
        </p:nvCxnSpPr>
        <p:spPr>
          <a:xfrm flipH="1">
            <a:off x="8394301" y="4652708"/>
            <a:ext cx="24536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FCEBDE9B-BBEB-4BC7-95F9-D11DA46370FF}"/>
              </a:ext>
            </a:extLst>
          </p:cNvPr>
          <p:cNvSpPr txBox="1"/>
          <p:nvPr/>
        </p:nvSpPr>
        <p:spPr>
          <a:xfrm>
            <a:off x="446411" y="6064430"/>
            <a:ext cx="8251178" cy="246221"/>
          </a:xfrm>
          <a:prstGeom prst="rect">
            <a:avLst/>
          </a:prstGeom>
          <a:noFill/>
        </p:spPr>
        <p:txBody>
          <a:bodyPr wrap="square" rtlCol="0">
            <a:spAutoFit/>
          </a:bodyPr>
          <a:lstStyle/>
          <a:p>
            <a:r>
              <a:rPr lang="en-US" sz="1000" dirty="0">
                <a:latin typeface="Century Gothic" panose="020B0502020202020204" pitchFamily="34" charset="0"/>
              </a:rPr>
              <a:t>Source: BLS (unemployment rate</a:t>
            </a:r>
            <a:r>
              <a:rPr lang="en-US" sz="900" dirty="0">
                <a:latin typeface="Century Gothic" panose="020B0502020202020204" pitchFamily="34" charset="0"/>
              </a:rPr>
              <a:t>), </a:t>
            </a:r>
            <a:r>
              <a:rPr lang="en-US" sz="1000" dirty="0">
                <a:latin typeface="Century Gothic" panose="020B0502020202020204" pitchFamily="34" charset="0"/>
              </a:rPr>
              <a:t>BEA (PCE price index), IHS </a:t>
            </a:r>
            <a:r>
              <a:rPr lang="en-US" sz="1000" dirty="0" err="1">
                <a:latin typeface="Century Gothic" panose="020B0502020202020204" pitchFamily="34" charset="0"/>
              </a:rPr>
              <a:t>Markit</a:t>
            </a:r>
            <a:r>
              <a:rPr lang="en-US" sz="1000" dirty="0">
                <a:latin typeface="Century Gothic" panose="020B0502020202020204" pitchFamily="34" charset="0"/>
              </a:rPr>
              <a:t> (unemployment forecast), NABE (PCE forecast) </a:t>
            </a:r>
            <a:endParaRPr lang="en-US" sz="800" dirty="0">
              <a:latin typeface="Century Gothic" panose="020B0502020202020204" pitchFamily="34" charset="0"/>
            </a:endParaRPr>
          </a:p>
        </p:txBody>
      </p:sp>
      <p:sp>
        <p:nvSpPr>
          <p:cNvPr id="2" name="TextBox 1">
            <a:extLst>
              <a:ext uri="{FF2B5EF4-FFF2-40B4-BE49-F238E27FC236}">
                <a16:creationId xmlns:a16="http://schemas.microsoft.com/office/drawing/2014/main" xmlns="" id="{2592B8DF-A699-44E0-98E4-F24C8831EC7D}"/>
              </a:ext>
            </a:extLst>
          </p:cNvPr>
          <p:cNvSpPr txBox="1"/>
          <p:nvPr/>
        </p:nvSpPr>
        <p:spPr>
          <a:xfrm>
            <a:off x="8563133" y="4268778"/>
            <a:ext cx="623889" cy="553998"/>
          </a:xfrm>
          <a:prstGeom prst="rect">
            <a:avLst/>
          </a:prstGeom>
          <a:noFill/>
        </p:spPr>
        <p:txBody>
          <a:bodyPr wrap="none" rtlCol="0">
            <a:spAutoFit/>
          </a:bodyPr>
          <a:lstStyle/>
          <a:p>
            <a:pPr algn="ctr"/>
            <a:r>
              <a:rPr lang="en-US" sz="1500" b="1" dirty="0">
                <a:solidFill>
                  <a:srgbClr val="00B050"/>
                </a:solidFill>
              </a:rPr>
              <a:t>2019</a:t>
            </a:r>
          </a:p>
          <a:p>
            <a:pPr algn="ctr"/>
            <a:r>
              <a:rPr lang="en-US" sz="1500" b="1" dirty="0">
                <a:solidFill>
                  <a:srgbClr val="00B050"/>
                </a:solidFill>
              </a:rPr>
              <a:t>2.1%</a:t>
            </a:r>
          </a:p>
        </p:txBody>
      </p:sp>
      <p:sp>
        <p:nvSpPr>
          <p:cNvPr id="20" name="TextBox 19">
            <a:extLst>
              <a:ext uri="{FF2B5EF4-FFF2-40B4-BE49-F238E27FC236}">
                <a16:creationId xmlns:a16="http://schemas.microsoft.com/office/drawing/2014/main" xmlns="" id="{995C410B-BA17-430E-B329-B2EABE56FFD7}"/>
              </a:ext>
            </a:extLst>
          </p:cNvPr>
          <p:cNvSpPr txBox="1"/>
          <p:nvPr/>
        </p:nvSpPr>
        <p:spPr>
          <a:xfrm>
            <a:off x="8589808" y="2616995"/>
            <a:ext cx="623889" cy="553998"/>
          </a:xfrm>
          <a:prstGeom prst="rect">
            <a:avLst/>
          </a:prstGeom>
          <a:noFill/>
        </p:spPr>
        <p:txBody>
          <a:bodyPr wrap="none" rtlCol="0">
            <a:spAutoFit/>
          </a:bodyPr>
          <a:lstStyle/>
          <a:p>
            <a:r>
              <a:rPr lang="en-US" sz="1500" b="1" dirty="0">
                <a:solidFill>
                  <a:srgbClr val="00B050"/>
                </a:solidFill>
              </a:rPr>
              <a:t>2019</a:t>
            </a:r>
          </a:p>
          <a:p>
            <a:r>
              <a:rPr lang="en-US" sz="1500" b="1" dirty="0">
                <a:solidFill>
                  <a:srgbClr val="00B050"/>
                </a:solidFill>
              </a:rPr>
              <a:t>3.4%</a:t>
            </a:r>
          </a:p>
        </p:txBody>
      </p:sp>
      <p:cxnSp>
        <p:nvCxnSpPr>
          <p:cNvPr id="21" name="Straight Arrow Connector 20">
            <a:extLst>
              <a:ext uri="{FF2B5EF4-FFF2-40B4-BE49-F238E27FC236}">
                <a16:creationId xmlns:a16="http://schemas.microsoft.com/office/drawing/2014/main" xmlns="" id="{5AC7D0B3-05F7-4E5F-B52B-07D97C48728A}"/>
              </a:ext>
            </a:extLst>
          </p:cNvPr>
          <p:cNvCxnSpPr>
            <a:cxnSpLocks/>
          </p:cNvCxnSpPr>
          <p:nvPr/>
        </p:nvCxnSpPr>
        <p:spPr>
          <a:xfrm flipH="1">
            <a:off x="8424513" y="2999341"/>
            <a:ext cx="24536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5">
            <a:extLst>
              <a:ext uri="{FF2B5EF4-FFF2-40B4-BE49-F238E27FC236}">
                <a16:creationId xmlns:a16="http://schemas.microsoft.com/office/drawing/2014/main" xmlns="" id="{F8EDA21D-8B3E-4069-B078-944EE3E96B5C}"/>
              </a:ext>
            </a:extLst>
          </p:cNvPr>
          <p:cNvSpPr txBox="1">
            <a:spLocks/>
          </p:cNvSpPr>
          <p:nvPr/>
        </p:nvSpPr>
        <p:spPr bwMode="auto">
          <a:xfrm>
            <a:off x="379729" y="159044"/>
            <a:ext cx="8540496" cy="617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b="0" dirty="0"/>
              <a:t>Fed Increasingly Focused on Inflation Risk</a:t>
            </a:r>
            <a:endParaRPr lang="en-US" b="0" kern="0" dirty="0"/>
          </a:p>
        </p:txBody>
      </p:sp>
      <p:sp>
        <p:nvSpPr>
          <p:cNvPr id="3" name="TextBox 2">
            <a:extLst>
              <a:ext uri="{FF2B5EF4-FFF2-40B4-BE49-F238E27FC236}">
                <a16:creationId xmlns:a16="http://schemas.microsoft.com/office/drawing/2014/main" xmlns="" id="{6C7D7CEF-0941-4D4E-A225-30E3147A5979}"/>
              </a:ext>
            </a:extLst>
          </p:cNvPr>
          <p:cNvSpPr txBox="1"/>
          <p:nvPr/>
        </p:nvSpPr>
        <p:spPr>
          <a:xfrm>
            <a:off x="281351" y="1209818"/>
            <a:ext cx="4069591" cy="5355312"/>
          </a:xfrm>
          <a:prstGeom prst="rect">
            <a:avLst/>
          </a:prstGeom>
          <a:noFill/>
        </p:spPr>
        <p:txBody>
          <a:bodyPr wrap="square" rtlCol="0">
            <a:spAutoFit/>
          </a:bodyPr>
          <a:lstStyle/>
          <a:p>
            <a:pPr marL="160778" indent="-160778">
              <a:buFont typeface="Arial" panose="020B0604020202020204" pitchFamily="34" charset="0"/>
              <a:buChar char="•"/>
            </a:pPr>
            <a:r>
              <a:rPr lang="en-US" dirty="0">
                <a:latin typeface="Century Gothic" panose="020B0502020202020204" pitchFamily="34" charset="0"/>
              </a:rPr>
              <a:t>Congressional dual mandate:</a:t>
            </a:r>
          </a:p>
          <a:p>
            <a:pPr marL="617978" lvl="1" indent="-160778">
              <a:buFont typeface="Arial" panose="020B0604020202020204" pitchFamily="34" charset="0"/>
              <a:buChar char="•"/>
            </a:pPr>
            <a:r>
              <a:rPr lang="en-US" dirty="0">
                <a:latin typeface="Century Gothic" panose="020B0502020202020204" pitchFamily="34" charset="0"/>
              </a:rPr>
              <a:t>Maximum employment</a:t>
            </a:r>
          </a:p>
          <a:p>
            <a:pPr marL="617978" lvl="1" indent="-160778">
              <a:buFont typeface="Arial" panose="020B0604020202020204" pitchFamily="34" charset="0"/>
              <a:buChar char="•"/>
            </a:pPr>
            <a:r>
              <a:rPr lang="en-US" dirty="0">
                <a:latin typeface="Century Gothic" panose="020B0502020202020204" pitchFamily="34" charset="0"/>
              </a:rPr>
              <a:t>Price stability</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Unemployment rate 3.8% (MAR)</a:t>
            </a:r>
          </a:p>
          <a:p>
            <a:pPr marL="617978" lvl="1" indent="-160778">
              <a:buFont typeface="Arial" panose="020B0604020202020204" pitchFamily="34" charset="0"/>
              <a:buChar char="•"/>
            </a:pPr>
            <a:r>
              <a:rPr lang="en-US" dirty="0">
                <a:latin typeface="Century Gothic" panose="020B0502020202020204" pitchFamily="34" charset="0"/>
              </a:rPr>
              <a:t>Hit Lowest Since 1969 in Oct</a:t>
            </a:r>
          </a:p>
          <a:p>
            <a:pPr marL="617978" lvl="1" indent="-160778">
              <a:buFont typeface="Arial" panose="020B0604020202020204" pitchFamily="34" charset="0"/>
              <a:buChar char="•"/>
            </a:pPr>
            <a:r>
              <a:rPr lang="en-US" dirty="0">
                <a:latin typeface="Century Gothic" panose="020B0502020202020204" pitchFamily="34" charset="0"/>
              </a:rPr>
              <a:t>“Full employment”: 4.2-4.5%</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Fed’s “price stability” definition:</a:t>
            </a:r>
          </a:p>
          <a:p>
            <a:pPr marL="617978" lvl="1" indent="-160778">
              <a:buFont typeface="Arial" panose="020B0604020202020204" pitchFamily="34" charset="0"/>
              <a:buChar char="•"/>
            </a:pPr>
            <a:r>
              <a:rPr lang="en-US" dirty="0">
                <a:latin typeface="Century Gothic" panose="020B0502020202020204" pitchFamily="34" charset="0"/>
              </a:rPr>
              <a:t>2% annual (PCE)</a:t>
            </a:r>
          </a:p>
          <a:p>
            <a:pPr marL="617978" lvl="1" indent="-160778">
              <a:buFont typeface="Arial" panose="020B0604020202020204" pitchFamily="34" charset="0"/>
              <a:buChar char="•"/>
            </a:pPr>
            <a:r>
              <a:rPr lang="en-US" dirty="0">
                <a:latin typeface="Century Gothic" panose="020B0502020202020204" pitchFamily="34" charset="0"/>
              </a:rPr>
              <a:t>Avg. inflation 1.9% since 2000</a:t>
            </a:r>
          </a:p>
          <a:p>
            <a:pPr marL="617978" lvl="1" indent="-160778">
              <a:buFont typeface="Arial" panose="020B0604020202020204" pitchFamily="34" charset="0"/>
              <a:buChar char="•"/>
            </a:pPr>
            <a:r>
              <a:rPr lang="en-US" dirty="0">
                <a:latin typeface="Century Gothic" panose="020B0502020202020204" pitchFamily="34" charset="0"/>
              </a:rPr>
              <a:t>Feb. 2019: 1.5% annual</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Fed raised fed funds target to 2.25-2.50% on Dec. 19</a:t>
            </a:r>
          </a:p>
          <a:p>
            <a:pPr marL="617978" lvl="1" indent="-160778">
              <a:buFont typeface="Arial" panose="020B0604020202020204" pitchFamily="34" charset="0"/>
              <a:buChar char="•"/>
            </a:pPr>
            <a:r>
              <a:rPr lang="en-US" dirty="0">
                <a:latin typeface="Century Gothic" panose="020B0502020202020204" pitchFamily="34" charset="0"/>
              </a:rPr>
              <a:t>No increases in 2019</a:t>
            </a:r>
          </a:p>
          <a:p>
            <a:pPr marL="617978" lvl="1" indent="-160778">
              <a:buFont typeface="Arial" panose="020B0604020202020204" pitchFamily="34" charset="0"/>
              <a:buChar char="•"/>
            </a:pPr>
            <a:r>
              <a:rPr lang="en-US" dirty="0">
                <a:latin typeface="Century Gothic" panose="020B0502020202020204" pitchFamily="34" charset="0"/>
              </a:rPr>
              <a:t>Maybe one in 2020</a:t>
            </a:r>
          </a:p>
          <a:p>
            <a:pPr marL="160778" indent="-160778">
              <a:buFont typeface="Arial" panose="020B0604020202020204" pitchFamily="34" charset="0"/>
              <a:buChar char="•"/>
            </a:pPr>
            <a:endParaRPr lang="en-US" dirty="0">
              <a:latin typeface="Century Gothic" panose="020B0502020202020204" pitchFamily="34" charset="0"/>
            </a:endParaRPr>
          </a:p>
          <a:p>
            <a:pPr marL="617978" lvl="1" indent="-160778">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xmlns="" val="33458330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fade">
                                      <p:cBhvr>
                                        <p:cTn id="6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9729" y="1081823"/>
            <a:ext cx="7590220" cy="390971"/>
          </a:xfrm>
        </p:spPr>
        <p:txBody>
          <a:bodyPr>
            <a:noAutofit/>
          </a:bodyPr>
          <a:lstStyle/>
          <a:p>
            <a:pPr>
              <a:buClr>
                <a:srgbClr val="0AA0C6"/>
              </a:buClr>
            </a:pPr>
            <a:r>
              <a:rPr lang="en-US" sz="1500" dirty="0">
                <a:solidFill>
                  <a:srgbClr val="3B3838"/>
                </a:solidFill>
              </a:rPr>
              <a:t>Rates today at 4.1%; forecast to rise to 4.6% by Dec. 2019 &amp; 4.8% by Dec. 2020</a:t>
            </a:r>
          </a:p>
        </p:txBody>
      </p:sp>
      <p:graphicFrame>
        <p:nvGraphicFramePr>
          <p:cNvPr id="10" name="Content Placeholder 3">
            <a:extLst>
              <a:ext uri="{FF2B5EF4-FFF2-40B4-BE49-F238E27FC236}">
                <a16:creationId xmlns:a16="http://schemas.microsoft.com/office/drawing/2014/main" xmlns="" id="{7A6CF9E3-64C6-4CF4-88DC-2CF10697815A}"/>
              </a:ext>
            </a:extLst>
          </p:cNvPr>
          <p:cNvGraphicFramePr>
            <a:graphicFrameLocks noGrp="1"/>
          </p:cNvGraphicFramePr>
          <p:nvPr>
            <p:ph idx="11"/>
            <p:extLst>
              <p:ext uri="{D42A27DB-BD31-4B8C-83A1-F6EECF244321}">
                <p14:modId xmlns:p14="http://schemas.microsoft.com/office/powerpoint/2010/main" xmlns="" val="2093603978"/>
              </p:ext>
            </p:extLst>
          </p:nvPr>
        </p:nvGraphicFramePr>
        <p:xfrm>
          <a:off x="214370" y="1986115"/>
          <a:ext cx="8253181" cy="375890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a:extLst>
              <a:ext uri="{FF2B5EF4-FFF2-40B4-BE49-F238E27FC236}">
                <a16:creationId xmlns:a16="http://schemas.microsoft.com/office/drawing/2014/main" xmlns="" id="{4D97E408-E29C-4806-A00A-BBE19FDBEEE3}"/>
              </a:ext>
            </a:extLst>
          </p:cNvPr>
          <p:cNvSpPr>
            <a:spLocks noChangeArrowheads="1"/>
          </p:cNvSpPr>
          <p:nvPr/>
        </p:nvSpPr>
        <p:spPr bwMode="auto">
          <a:xfrm>
            <a:off x="554182" y="6002754"/>
            <a:ext cx="8170718" cy="364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21819" tIns="10910" rIns="21819" bIns="10910" anchor="ctr"/>
          <a:lstStyle/>
          <a:p>
            <a:pPr marL="0" marR="0" lvl="0" indent="0" algn="l" defTabSz="914400" rtl="0" eaLnBrk="1" fontAlgn="base" latinLnBrk="0" hangingPunct="1">
              <a:lnSpc>
                <a:spcPct val="100000"/>
              </a:lnSpc>
              <a:spcBef>
                <a:spcPct val="0"/>
              </a:spcBef>
              <a:spcAft>
                <a:spcPct val="0"/>
              </a:spcAft>
              <a:buClrTx/>
              <a:buSzTx/>
              <a:buFontTx/>
              <a:buNone/>
              <a:tabLst>
                <a:tab pos="128299" algn="l"/>
              </a:tabLst>
              <a:defRPr/>
            </a:pPr>
            <a:r>
              <a:rPr kumimoji="0" lang="en-US" sz="800" b="0" i="0" u="none" strike="noStrike" kern="1200" cap="none" spc="0" normalizeH="0" baseline="0" noProof="0" dirty="0">
                <a:ln>
                  <a:noFill/>
                </a:ln>
                <a:solidFill>
                  <a:srgbClr val="38424A"/>
                </a:solidFill>
                <a:effectLst/>
                <a:uLnTx/>
                <a:uFillTx/>
                <a:latin typeface="Century Gothic" panose="020B0502020202020204" pitchFamily="34" charset="0"/>
                <a:ea typeface="+mn-ea"/>
                <a:cs typeface="Arial" panose="020B0604020202020204" pitchFamily="34" charset="0"/>
              </a:rPr>
              <a:t>Source: Freddie Mac Primary Mortgage Market Survey®; forecast is an average of MBA, Fannie Mae, Freddie Mac, NAHB, NAR and IHS Market projections</a:t>
            </a:r>
            <a:r>
              <a:rPr kumimoji="0" lang="en-US" sz="800" b="0" i="0" u="none" strike="noStrike" kern="1200" cap="none" spc="0" normalizeH="0" baseline="0" noProof="0" dirty="0">
                <a:ln>
                  <a:noFill/>
                </a:ln>
                <a:solidFill>
                  <a:srgbClr val="FFFFFF">
                    <a:lumMod val="50000"/>
                  </a:srgbClr>
                </a:solidFill>
                <a:effectLst/>
                <a:uLnTx/>
                <a:uFillTx/>
                <a:latin typeface="Century Gothic" panose="020B0502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xmlns="" id="{69B6CE14-8093-4A59-BEFE-36FD3D49EF54}"/>
              </a:ext>
            </a:extLst>
          </p:cNvPr>
          <p:cNvSpPr txBox="1"/>
          <p:nvPr/>
        </p:nvSpPr>
        <p:spPr>
          <a:xfrm>
            <a:off x="1773829" y="1824530"/>
            <a:ext cx="479490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8424A">
                    <a:lumMod val="50000"/>
                  </a:srgbClr>
                </a:solidFill>
                <a:effectLst/>
                <a:uLnTx/>
                <a:uFillTx/>
                <a:latin typeface="Century Gothic" panose="020B0502020202020204" pitchFamily="34" charset="0"/>
                <a:ea typeface="+mn-ea"/>
                <a:cs typeface="Arial" charset="0"/>
              </a:rPr>
              <a:t>Interest Rate on 30-Year Fixed-Rate Mortgages</a:t>
            </a:r>
          </a:p>
        </p:txBody>
      </p:sp>
      <p:cxnSp>
        <p:nvCxnSpPr>
          <p:cNvPr id="13" name="Straight Connector 12">
            <a:extLst>
              <a:ext uri="{FF2B5EF4-FFF2-40B4-BE49-F238E27FC236}">
                <a16:creationId xmlns:a16="http://schemas.microsoft.com/office/drawing/2014/main" xmlns="" id="{93B37990-9111-49B2-A3C5-2944967969A5}"/>
              </a:ext>
            </a:extLst>
          </p:cNvPr>
          <p:cNvCxnSpPr>
            <a:cxnSpLocks/>
          </p:cNvCxnSpPr>
          <p:nvPr/>
        </p:nvCxnSpPr>
        <p:spPr>
          <a:xfrm flipV="1">
            <a:off x="6716383" y="3089161"/>
            <a:ext cx="0" cy="2170737"/>
          </a:xfrm>
          <a:prstGeom prst="line">
            <a:avLst/>
          </a:prstGeom>
          <a:ln w="12700">
            <a:solidFill>
              <a:srgbClr val="ED4422"/>
            </a:solidFill>
          </a:ln>
        </p:spPr>
        <p:style>
          <a:lnRef idx="1">
            <a:schemeClr val="accent1"/>
          </a:lnRef>
          <a:fillRef idx="0">
            <a:schemeClr val="accent1"/>
          </a:fillRef>
          <a:effectRef idx="0">
            <a:schemeClr val="accent1"/>
          </a:effectRef>
          <a:fontRef idx="minor">
            <a:schemeClr val="tx1"/>
          </a:fontRef>
        </p:style>
      </p:cxnSp>
      <p:sp>
        <p:nvSpPr>
          <p:cNvPr id="14" name="Title 5">
            <a:extLst>
              <a:ext uri="{FF2B5EF4-FFF2-40B4-BE49-F238E27FC236}">
                <a16:creationId xmlns:a16="http://schemas.microsoft.com/office/drawing/2014/main" xmlns="" id="{93D41DF2-E6DA-4EBB-ACB8-9F7A8804889D}"/>
              </a:ext>
            </a:extLst>
          </p:cNvPr>
          <p:cNvSpPr txBox="1">
            <a:spLocks/>
          </p:cNvSpPr>
          <p:nvPr/>
        </p:nvSpPr>
        <p:spPr bwMode="auto">
          <a:xfrm>
            <a:off x="379728" y="45073"/>
            <a:ext cx="8764271"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altLang="en-US" b="0" dirty="0"/>
              <a:t>2019 Mortgage Rate Forecast</a:t>
            </a:r>
            <a:endParaRPr lang="en-US" b="0" dirty="0"/>
          </a:p>
        </p:txBody>
      </p:sp>
    </p:spTree>
    <p:extLst>
      <p:ext uri="{BB962C8B-B14F-4D97-AF65-F5344CB8AC3E}">
        <p14:creationId xmlns:p14="http://schemas.microsoft.com/office/powerpoint/2010/main" xmlns="" val="171814507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xmlns="" val="1576290476"/>
              </p:ext>
            </p:extLst>
          </p:nvPr>
        </p:nvGraphicFramePr>
        <p:xfrm>
          <a:off x="248756" y="1755658"/>
          <a:ext cx="6809173" cy="39963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txBox="1">
            <a:spLocks/>
          </p:cNvSpPr>
          <p:nvPr/>
        </p:nvSpPr>
        <p:spPr bwMode="auto">
          <a:xfrm>
            <a:off x="373695" y="1447503"/>
            <a:ext cx="7772400" cy="378351"/>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marL="0" indent="0" algn="l" rtl="0" eaLnBrk="0" fontAlgn="base" hangingPunct="0">
              <a:spcBef>
                <a:spcPts val="475"/>
              </a:spcBef>
              <a:spcAft>
                <a:spcPct val="0"/>
              </a:spcAft>
              <a:buClr>
                <a:schemeClr val="bg2"/>
              </a:buClr>
              <a:buFont typeface="Wingdings" panose="05000000000000000000" pitchFamily="2" charset="2"/>
              <a:buNone/>
              <a:defRPr sz="2000" b="1">
                <a:solidFill>
                  <a:schemeClr val="accent1"/>
                </a:solidFill>
                <a:latin typeface="+mn-lt"/>
                <a:ea typeface="+mn-ea"/>
                <a:cs typeface="+mn-cs"/>
              </a:defRPr>
            </a:lvl1pPr>
            <a:lvl2pPr marL="341313" indent="-173038" algn="l" rtl="0" eaLnBrk="0" fontAlgn="base" hangingPunct="0">
              <a:spcBef>
                <a:spcPts val="475"/>
              </a:spcBef>
              <a:spcAft>
                <a:spcPct val="0"/>
              </a:spcAft>
              <a:buClr>
                <a:schemeClr val="bg2"/>
              </a:buClr>
              <a:buFont typeface="Wingdings" panose="05000000000000000000" pitchFamily="2" charset="2"/>
              <a:buChar char="§"/>
              <a:defRPr sz="2000">
                <a:solidFill>
                  <a:schemeClr val="tx1"/>
                </a:solidFill>
                <a:latin typeface="+mn-lt"/>
              </a:defRPr>
            </a:lvl2pPr>
            <a:lvl3pPr marL="457200" indent="0" algn="l" rtl="0" eaLnBrk="0" fontAlgn="base" hangingPunct="0">
              <a:spcBef>
                <a:spcPct val="0"/>
              </a:spcBef>
              <a:spcAft>
                <a:spcPct val="0"/>
              </a:spcAft>
              <a:buClr>
                <a:schemeClr val="tx2"/>
              </a:buClr>
              <a:buFont typeface="Wingdings" panose="05000000000000000000" pitchFamily="2" charset="2"/>
              <a:buNone/>
              <a:defRPr sz="1800">
                <a:solidFill>
                  <a:schemeClr val="tx1"/>
                </a:solidFill>
                <a:latin typeface="+mn-lt"/>
              </a:defRPr>
            </a:lvl3pPr>
            <a:lvl4pPr marL="741363" indent="-168275" algn="l" rtl="0" eaLnBrk="0" fontAlgn="base" hangingPunct="0">
              <a:spcBef>
                <a:spcPct val="0"/>
              </a:spcBef>
              <a:spcAft>
                <a:spcPct val="0"/>
              </a:spcAft>
              <a:buClr>
                <a:schemeClr val="tx2"/>
              </a:buClr>
              <a:buFont typeface="Wingdings" panose="05000000000000000000" pitchFamily="2" charset="2"/>
              <a:buChar char="§"/>
              <a:tabLst/>
              <a:defRPr sz="1600">
                <a:solidFill>
                  <a:schemeClr val="tx1"/>
                </a:solidFill>
                <a:latin typeface="+mn-lt"/>
              </a:defRPr>
            </a:lvl4pPr>
            <a:lvl5pPr marL="912813" indent="-149225" algn="l" rtl="0" eaLnBrk="0" fontAlgn="base" hangingPunct="0">
              <a:spcBef>
                <a:spcPct val="0"/>
              </a:spcBef>
              <a:spcAft>
                <a:spcPct val="0"/>
              </a:spcAft>
              <a:buClr>
                <a:schemeClr val="tx2"/>
              </a:buClr>
              <a:buSzPct val="70000"/>
              <a:buFont typeface="Wingdings" pitchFamily="2" charset="2"/>
              <a:buChar char="§"/>
              <a:defRPr sz="1400">
                <a:solidFill>
                  <a:schemeClr val="tx1"/>
                </a:solidFill>
                <a:latin typeface="+mn-lt"/>
              </a:defRPr>
            </a:lvl5pPr>
            <a:lvl6pPr marL="1265238" indent="-149225" algn="l" rtl="0" fontAlgn="base">
              <a:spcBef>
                <a:spcPct val="0"/>
              </a:spcBef>
              <a:spcAft>
                <a:spcPct val="0"/>
              </a:spcAft>
              <a:buClr>
                <a:schemeClr val="bg2"/>
              </a:buClr>
              <a:buChar char="•"/>
              <a:defRPr>
                <a:solidFill>
                  <a:schemeClr val="tx2"/>
                </a:solidFill>
                <a:latin typeface="+mn-lt"/>
              </a:defRPr>
            </a:lvl6pPr>
            <a:lvl7pPr marL="1722438" indent="-149225" algn="l" rtl="0" fontAlgn="base">
              <a:spcBef>
                <a:spcPct val="0"/>
              </a:spcBef>
              <a:spcAft>
                <a:spcPct val="0"/>
              </a:spcAft>
              <a:buClr>
                <a:schemeClr val="bg2"/>
              </a:buClr>
              <a:buChar char="•"/>
              <a:defRPr>
                <a:solidFill>
                  <a:schemeClr val="tx2"/>
                </a:solidFill>
                <a:latin typeface="+mn-lt"/>
              </a:defRPr>
            </a:lvl7pPr>
            <a:lvl8pPr marL="2179638" indent="-149225" algn="l" rtl="0" fontAlgn="base">
              <a:spcBef>
                <a:spcPct val="0"/>
              </a:spcBef>
              <a:spcAft>
                <a:spcPct val="0"/>
              </a:spcAft>
              <a:buClr>
                <a:schemeClr val="bg2"/>
              </a:buClr>
              <a:buChar char="•"/>
              <a:defRPr>
                <a:solidFill>
                  <a:schemeClr val="tx2"/>
                </a:solidFill>
                <a:latin typeface="+mn-lt"/>
              </a:defRPr>
            </a:lvl8pPr>
            <a:lvl9pPr marL="2636838" indent="-149225" algn="l" rtl="0" fontAlgn="base">
              <a:spcBef>
                <a:spcPct val="0"/>
              </a:spcBef>
              <a:spcAft>
                <a:spcPct val="0"/>
              </a:spcAft>
              <a:buClr>
                <a:schemeClr val="bg2"/>
              </a:buClr>
              <a:buChar char="•"/>
              <a:defRPr>
                <a:solidFill>
                  <a:schemeClr val="tx2"/>
                </a:solidFill>
                <a:latin typeface="+mn-lt"/>
              </a:defRPr>
            </a:lvl9pPr>
          </a:lstStyle>
          <a:p>
            <a:pPr marL="0" marR="0" lvl="0" indent="0" algn="l" defTabSz="914400" rtl="0" eaLnBrk="0" fontAlgn="base" latinLnBrk="0" hangingPunct="0">
              <a:lnSpc>
                <a:spcPct val="100000"/>
              </a:lnSpc>
              <a:spcBef>
                <a:spcPts val="475"/>
              </a:spcBef>
              <a:spcAft>
                <a:spcPct val="0"/>
              </a:spcAft>
              <a:buClr>
                <a:srgbClr val="E23D28"/>
              </a:buClr>
              <a:buSzTx/>
              <a:buFont typeface="Wingdings" panose="05000000000000000000" pitchFamily="2" charset="2"/>
              <a:buNone/>
              <a:tabLst/>
              <a:defRPr/>
            </a:pPr>
            <a:r>
              <a:rPr kumimoji="0" lang="en-US" sz="1600" b="0" i="0" u="none" strike="noStrike" kern="0" cap="none" spc="0" normalizeH="0" baseline="0" noProof="0" dirty="0">
                <a:ln>
                  <a:noFill/>
                </a:ln>
                <a:solidFill>
                  <a:srgbClr val="685745"/>
                </a:solidFill>
                <a:effectLst/>
                <a:uLnTx/>
                <a:uFillTx/>
                <a:latin typeface="Century Gothic" panose="020F0302020204030204"/>
                <a:ea typeface="+mn-ea"/>
                <a:cs typeface="Arial" panose="020B0604020202020204" pitchFamily="34" charset="0"/>
              </a:rPr>
              <a:t>Single-family Mortgage Originations (Billions of U.S. dollars)</a:t>
            </a:r>
          </a:p>
        </p:txBody>
      </p:sp>
      <p:sp>
        <p:nvSpPr>
          <p:cNvPr id="5" name="TextBox 4"/>
          <p:cNvSpPr txBox="1"/>
          <p:nvPr/>
        </p:nvSpPr>
        <p:spPr>
          <a:xfrm>
            <a:off x="6982750" y="4161600"/>
            <a:ext cx="121219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AA0C6"/>
                </a:solidFill>
                <a:effectLst/>
                <a:uLnTx/>
                <a:uFillTx/>
                <a:latin typeface="Century Gothic" panose="020F0302020204030204"/>
                <a:ea typeface="+mn-ea"/>
                <a:cs typeface="Arial" charset="0"/>
              </a:rPr>
              <a:t>Purchase</a:t>
            </a:r>
          </a:p>
        </p:txBody>
      </p:sp>
      <p:sp>
        <p:nvSpPr>
          <p:cNvPr id="9" name="TextBox 8"/>
          <p:cNvSpPr txBox="1"/>
          <p:nvPr/>
        </p:nvSpPr>
        <p:spPr>
          <a:xfrm>
            <a:off x="6915265" y="3227000"/>
            <a:ext cx="1309974" cy="369332"/>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D23E43"/>
                </a:solidFill>
                <a:effectLst/>
                <a:uLnTx/>
                <a:uFillTx/>
                <a:latin typeface="Century Gothic" panose="020F0302020204030204"/>
                <a:ea typeface="+mn-ea"/>
                <a:cs typeface="Arial" charset="0"/>
              </a:rPr>
              <a:t>Refinance</a:t>
            </a:r>
          </a:p>
        </p:txBody>
      </p:sp>
      <p:sp>
        <p:nvSpPr>
          <p:cNvPr id="10" name="Text Box 6"/>
          <p:cNvSpPr txBox="1">
            <a:spLocks noChangeArrowheads="1"/>
          </p:cNvSpPr>
          <p:nvPr/>
        </p:nvSpPr>
        <p:spPr bwMode="auto">
          <a:xfrm>
            <a:off x="5799239" y="2501109"/>
            <a:ext cx="1541199" cy="338554"/>
          </a:xfrm>
          <a:prstGeom prst="rect">
            <a:avLst/>
          </a:prstGeom>
          <a:noFill/>
          <a:ln w="9525">
            <a:solidFill>
              <a:schemeClr val="bg1"/>
            </a:solidFill>
            <a:miter lim="800000"/>
            <a:headEnd/>
            <a:tailEnd/>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sz="1600" b="1" dirty="0">
                <a:solidFill>
                  <a:srgbClr val="685745"/>
                </a:solidFill>
                <a:latin typeface="Century Gothic" panose="020F0302020204030204"/>
              </a:rPr>
              <a:t>-</a:t>
            </a:r>
            <a:r>
              <a:rPr kumimoji="0" lang="en-US" sz="1600" b="1" i="0" u="none" strike="noStrike" kern="1200" cap="none" spc="0" normalizeH="0" baseline="0" noProof="0" dirty="0">
                <a:ln>
                  <a:noFill/>
                </a:ln>
                <a:solidFill>
                  <a:srgbClr val="685745"/>
                </a:solidFill>
                <a:effectLst/>
                <a:uLnTx/>
                <a:uFillTx/>
                <a:latin typeface="Century Gothic" panose="020F0302020204030204"/>
                <a:ea typeface="+mn-ea"/>
                <a:cs typeface="Arial" charset="0"/>
              </a:rPr>
              <a:t>-Forecast--</a:t>
            </a:r>
          </a:p>
        </p:txBody>
      </p:sp>
      <p:sp>
        <p:nvSpPr>
          <p:cNvPr id="2" name="TextBox 1"/>
          <p:cNvSpPr txBox="1"/>
          <p:nvPr/>
        </p:nvSpPr>
        <p:spPr>
          <a:xfrm>
            <a:off x="7340438" y="1533853"/>
            <a:ext cx="1541199" cy="1323439"/>
          </a:xfrm>
          <a:prstGeom prst="rect">
            <a:avLst/>
          </a:prstGeom>
          <a:noFill/>
          <a:ln cap="rnd">
            <a:solidFill>
              <a:schemeClr val="tx1"/>
            </a:solidFill>
            <a:round/>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38424A"/>
                </a:solidFill>
                <a:effectLst/>
                <a:uLnTx/>
                <a:uFillTx/>
                <a:latin typeface="Century Gothic" panose="020F0302020204030204"/>
                <a:ea typeface="+mn-ea"/>
                <a:cs typeface="Arial" charset="0"/>
              </a:rPr>
              <a:t>MBA: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srgbClr val="38424A"/>
                </a:solidFill>
                <a:effectLst/>
                <a:uLnTx/>
                <a:uFillTx/>
                <a:latin typeface="Century Gothic" panose="020F0302020204030204"/>
                <a:ea typeface="+mn-ea"/>
                <a:cs typeface="Arial" charset="0"/>
              </a:rPr>
              <a:t>2018 to 2019: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8424A"/>
                </a:solidFill>
                <a:effectLst/>
                <a:uLnTx/>
                <a:uFillTx/>
                <a:latin typeface="Century Gothic" panose="020F0302020204030204"/>
                <a:ea typeface="+mn-ea"/>
                <a:cs typeface="Arial" charset="0"/>
              </a:rPr>
              <a:t>Total:   +3.2%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8424A"/>
                </a:solidFill>
                <a:effectLst/>
                <a:uLnTx/>
                <a:uFillTx/>
                <a:latin typeface="Century Gothic" panose="020F0302020204030204"/>
                <a:ea typeface="+mn-ea"/>
                <a:cs typeface="Arial" charset="0"/>
              </a:rPr>
              <a:t>Refi:     -1.5%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8424A"/>
                </a:solidFill>
                <a:effectLst/>
                <a:uLnTx/>
                <a:uFillTx/>
                <a:latin typeface="Century Gothic" panose="020F0302020204030204"/>
                <a:ea typeface="+mn-ea"/>
                <a:cs typeface="Arial" charset="0"/>
              </a:rPr>
              <a:t>Purch: +5%</a:t>
            </a:r>
          </a:p>
        </p:txBody>
      </p:sp>
      <p:sp>
        <p:nvSpPr>
          <p:cNvPr id="12" name="Slide Number Placeholder 11"/>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62CD887-5715-4501-8DD7-666353002021}" type="slidenum">
              <a:rPr kumimoji="0" lang="en-US" sz="800" b="0" i="0" u="none" strike="noStrike" kern="1200" cap="none" spc="0" normalizeH="0" baseline="0" noProof="0">
                <a:ln>
                  <a:noFill/>
                </a:ln>
                <a:solidFill>
                  <a:srgbClr val="796F66"/>
                </a:solidFill>
                <a:effectLst/>
                <a:uLnTx/>
                <a:uFillTx/>
                <a:latin typeface="Century Gothic" panose="020B0502020202020204"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rgbClr val="796F66"/>
              </a:solidFill>
              <a:effectLst/>
              <a:uLnTx/>
              <a:uFillTx/>
              <a:latin typeface="Century Gothic" panose="020B0502020202020204" pitchFamily="34" charset="0"/>
              <a:ea typeface="+mn-ea"/>
              <a:cs typeface="Arial" charset="0"/>
            </a:endParaRPr>
          </a:p>
        </p:txBody>
      </p:sp>
      <p:sp>
        <p:nvSpPr>
          <p:cNvPr id="16" name="Title 5"/>
          <p:cNvSpPr>
            <a:spLocks noGrp="1"/>
          </p:cNvSpPr>
          <p:nvPr>
            <p:ph type="title"/>
          </p:nvPr>
        </p:nvSpPr>
        <p:spPr>
          <a:xfrm>
            <a:off x="379731" y="152400"/>
            <a:ext cx="8535671" cy="914400"/>
          </a:xfrm>
        </p:spPr>
        <p:txBody>
          <a:bodyPr/>
          <a:lstStyle/>
          <a:p>
            <a:r>
              <a:rPr lang="en-US" altLang="en-US" dirty="0"/>
              <a:t>Slow Growth in Dollars Through 2020</a:t>
            </a:r>
            <a:endParaRPr lang="en-US" dirty="0"/>
          </a:p>
        </p:txBody>
      </p:sp>
      <p:sp>
        <p:nvSpPr>
          <p:cNvPr id="17" name="Text Placeholder 2"/>
          <p:cNvSpPr txBox="1">
            <a:spLocks/>
          </p:cNvSpPr>
          <p:nvPr/>
        </p:nvSpPr>
        <p:spPr bwMode="auto">
          <a:xfrm>
            <a:off x="379730" y="1001886"/>
            <a:ext cx="8528947" cy="521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Autofit/>
          </a:bodyPr>
          <a:lstStyle>
            <a:lvl1pPr marL="0" indent="0" algn="l" rtl="0" eaLnBrk="1" fontAlgn="base" hangingPunct="1">
              <a:spcBef>
                <a:spcPts val="475"/>
              </a:spcBef>
              <a:spcAft>
                <a:spcPct val="0"/>
              </a:spcAft>
              <a:buClr>
                <a:schemeClr val="bg2"/>
              </a:buClr>
              <a:buFont typeface="Wingdings" panose="05000000000000000000" pitchFamily="2" charset="2"/>
              <a:buNone/>
              <a:defRPr sz="2000" b="1">
                <a:solidFill>
                  <a:schemeClr val="accent1"/>
                </a:solidFill>
                <a:latin typeface="+mn-lt"/>
                <a:ea typeface="+mn-ea"/>
                <a:cs typeface="+mn-cs"/>
              </a:defRPr>
            </a:lvl1pPr>
            <a:lvl2pPr marL="400050" indent="-179388" algn="l" rtl="0" eaLnBrk="1" fontAlgn="base" hangingPunct="1">
              <a:spcBef>
                <a:spcPts val="475"/>
              </a:spcBef>
              <a:spcAft>
                <a:spcPct val="0"/>
              </a:spcAft>
              <a:buClr>
                <a:schemeClr val="tx2">
                  <a:lumMod val="60000"/>
                  <a:lumOff val="40000"/>
                </a:schemeClr>
              </a:buClr>
              <a:buFont typeface="Wingdings" panose="05000000000000000000" pitchFamily="2" charset="2"/>
              <a:buChar char="§"/>
              <a:defRPr sz="1500">
                <a:solidFill>
                  <a:schemeClr val="tx1"/>
                </a:solidFill>
                <a:latin typeface="+mn-lt"/>
                <a:ea typeface="MS PGothic" pitchFamily="34" charset="-128"/>
              </a:defRPr>
            </a:lvl2pPr>
            <a:lvl3pPr marL="457200" indent="0" algn="l" rtl="0" eaLnBrk="1" fontAlgn="base" hangingPunct="1">
              <a:spcBef>
                <a:spcPct val="0"/>
              </a:spcBef>
              <a:spcAft>
                <a:spcPct val="0"/>
              </a:spcAft>
              <a:buClr>
                <a:schemeClr val="tx2">
                  <a:lumMod val="60000"/>
                  <a:lumOff val="40000"/>
                </a:schemeClr>
              </a:buClr>
              <a:buFont typeface="Arial" charset="0"/>
              <a:buNone/>
              <a:defRPr sz="1500">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2">
                  <a:lumMod val="60000"/>
                  <a:lumOff val="40000"/>
                </a:schemeClr>
              </a:buClr>
              <a:buFont typeface="Arial" charset="0"/>
              <a:buChar char="•"/>
              <a:defRPr sz="1500">
                <a:solidFill>
                  <a:schemeClr val="tx1"/>
                </a:solidFill>
                <a:latin typeface="+mn-lt"/>
                <a:ea typeface="MS PGothic" pitchFamily="34" charset="-128"/>
              </a:defRPr>
            </a:lvl4pPr>
            <a:lvl5pPr marL="976313" indent="-149225" algn="l" rtl="0" eaLnBrk="1" fontAlgn="base" hangingPunct="1">
              <a:spcBef>
                <a:spcPct val="0"/>
              </a:spcBef>
              <a:spcAft>
                <a:spcPct val="0"/>
              </a:spcAft>
              <a:buClr>
                <a:schemeClr val="tx2">
                  <a:lumMod val="60000"/>
                  <a:lumOff val="40000"/>
                </a:schemeClr>
              </a:buClr>
              <a:buSzPct val="70000"/>
              <a:buFont typeface="Wingdings" pitchFamily="2" charset="2"/>
              <a:buChar char="§"/>
              <a:defRPr sz="1500">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pPr marL="0" marR="0" lvl="0" indent="0" algn="l" defTabSz="914400" rtl="0" eaLnBrk="1" fontAlgn="base" latinLnBrk="0" hangingPunct="1">
              <a:lnSpc>
                <a:spcPct val="100000"/>
              </a:lnSpc>
              <a:spcBef>
                <a:spcPts val="475"/>
              </a:spcBef>
              <a:spcAft>
                <a:spcPct val="0"/>
              </a:spcAft>
              <a:buClr>
                <a:srgbClr val="0AA0C6"/>
              </a:buClr>
              <a:buSzTx/>
              <a:buFont typeface="Wingdings" panose="05000000000000000000" pitchFamily="2" charset="2"/>
              <a:buNone/>
              <a:tabLst/>
              <a:defRPr/>
            </a:pPr>
            <a:r>
              <a:rPr kumimoji="0" lang="en-US" sz="2000" b="0" i="0" u="none" strike="noStrike" kern="0" cap="none" spc="0" normalizeH="0" baseline="0" noProof="0" dirty="0">
                <a:ln>
                  <a:noFill/>
                </a:ln>
                <a:solidFill>
                  <a:srgbClr val="0AA0C6"/>
                </a:solidFill>
                <a:effectLst/>
                <a:uLnTx/>
                <a:uFillTx/>
                <a:latin typeface="Century Gothic" panose="020F0302020204030204"/>
                <a:ea typeface="+mn-ea"/>
                <a:cs typeface="+mn-cs"/>
              </a:rPr>
              <a:t>Modest Rise this Year, Decline in Refinancing</a:t>
            </a:r>
          </a:p>
        </p:txBody>
      </p:sp>
      <p:sp>
        <p:nvSpPr>
          <p:cNvPr id="15" name="Rectangle 3">
            <a:extLst>
              <a:ext uri="{FF2B5EF4-FFF2-40B4-BE49-F238E27FC236}">
                <a16:creationId xmlns:a16="http://schemas.microsoft.com/office/drawing/2014/main" xmlns="" id="{95EBBEEA-96FE-4FBF-BB44-2ED15AF985F5}"/>
              </a:ext>
            </a:extLst>
          </p:cNvPr>
          <p:cNvSpPr>
            <a:spLocks noChangeArrowheads="1"/>
          </p:cNvSpPr>
          <p:nvPr/>
        </p:nvSpPr>
        <p:spPr bwMode="auto">
          <a:xfrm>
            <a:off x="64793" y="5808594"/>
            <a:ext cx="8974435" cy="503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940" tIns="34472" rIns="68940" bIns="34472" anchor="ctr"/>
          <a:lstStyle/>
          <a:p>
            <a:pPr marL="0" marR="0" lvl="0" indent="0" algn="l" defTabSz="914400" rtl="0" eaLnBrk="0" fontAlgn="base" latinLnBrk="0" hangingPunct="0">
              <a:lnSpc>
                <a:spcPct val="100000"/>
              </a:lnSpc>
              <a:spcBef>
                <a:spcPct val="0"/>
              </a:spcBef>
              <a:spcAft>
                <a:spcPct val="0"/>
              </a:spcAft>
              <a:buClrTx/>
              <a:buSzTx/>
              <a:buFontTx/>
              <a:buNone/>
              <a:tabLst>
                <a:tab pos="405370" algn="l"/>
              </a:tabLst>
              <a:defRPr/>
            </a:pPr>
            <a:r>
              <a:rPr kumimoji="0" lang="en-US" sz="1051" b="0" i="0" u="none" strike="noStrike" kern="1200" cap="none" spc="0" normalizeH="0" baseline="0" noProof="0" dirty="0">
                <a:ln>
                  <a:noFill/>
                </a:ln>
                <a:solidFill>
                  <a:srgbClr val="FFFFFF">
                    <a:lumMod val="50000"/>
                  </a:srgbClr>
                </a:solidFill>
                <a:effectLst/>
                <a:uLnTx/>
                <a:uFillTx/>
                <a:latin typeface="Arial" charset="0"/>
                <a:ea typeface="+mn-ea"/>
                <a:cs typeface="Arial" panose="020B0604020202020204" pitchFamily="34" charset="0"/>
              </a:rPr>
              <a:t>Source: Originations for 2010-2017 are from CoreLogic public records (benchmarked to HMDA through 2017); 2018 to 2020 are an </a:t>
            </a:r>
            <a:r>
              <a:rPr kumimoji="0" lang="en-US" altLang="en-US" sz="1051" b="0" i="0" u="none" strike="noStrike" kern="1200" cap="none" spc="0" normalizeH="0" baseline="0" noProof="0" dirty="0">
                <a:ln>
                  <a:noFill/>
                </a:ln>
                <a:solidFill>
                  <a:srgbClr val="FFFFFF">
                    <a:lumMod val="50000"/>
                  </a:srgbClr>
                </a:solidFill>
                <a:effectLst/>
                <a:uLnTx/>
                <a:uFillTx/>
                <a:latin typeface="Arial" charset="0"/>
                <a:ea typeface="+mn-ea"/>
                <a:cs typeface="Arial" panose="020B0604020202020204" pitchFamily="34" charset="0"/>
              </a:rPr>
              <a:t>average of the latest projections released by Mortgage Bankers Association, Fannie Mae</a:t>
            </a:r>
            <a:r>
              <a:rPr lang="en-US" altLang="en-US" sz="1051" dirty="0">
                <a:solidFill>
                  <a:srgbClr val="FFFFFF">
                    <a:lumMod val="50000"/>
                  </a:srgbClr>
                </a:solidFill>
                <a:cs typeface="Arial" panose="020B0604020202020204" pitchFamily="34" charset="0"/>
              </a:rPr>
              <a:t> and</a:t>
            </a:r>
            <a:r>
              <a:rPr kumimoji="0" lang="en-US" altLang="en-US" sz="1051" b="0" i="0" u="none" strike="noStrike" kern="1200" cap="none" spc="0" normalizeH="0" baseline="0" noProof="0" dirty="0">
                <a:ln>
                  <a:noFill/>
                </a:ln>
                <a:solidFill>
                  <a:srgbClr val="FFFFFF">
                    <a:lumMod val="50000"/>
                  </a:srgbClr>
                </a:solidFill>
                <a:effectLst/>
                <a:uLnTx/>
                <a:uFillTx/>
                <a:latin typeface="Arial" charset="0"/>
                <a:ea typeface="+mn-ea"/>
                <a:cs typeface="Arial" panose="020B0604020202020204" pitchFamily="34" charset="0"/>
              </a:rPr>
              <a:t>Freddie Mac.. Originations exclude HELOCs.</a:t>
            </a:r>
            <a:endParaRPr kumimoji="0" lang="en-US" sz="1051" b="0" i="0" u="none" strike="noStrike" kern="1200" cap="none" spc="0" normalizeH="0" baseline="0" noProof="0" dirty="0">
              <a:ln>
                <a:noFill/>
              </a:ln>
              <a:solidFill>
                <a:srgbClr val="FFFFFF">
                  <a:lumMod val="50000"/>
                </a:srgbClr>
              </a:solidFill>
              <a:effectLst/>
              <a:uLnTx/>
              <a:uFillTx/>
              <a:latin typeface="Arial" charset="0"/>
              <a:ea typeface="+mn-ea"/>
              <a:cs typeface="Arial" panose="020B0604020202020204" pitchFamily="34" charset="0"/>
            </a:endParaRPr>
          </a:p>
        </p:txBody>
      </p:sp>
    </p:spTree>
    <p:extLst>
      <p:ext uri="{BB962C8B-B14F-4D97-AF65-F5344CB8AC3E}">
        <p14:creationId xmlns:p14="http://schemas.microsoft.com/office/powerpoint/2010/main" xmlns="" val="4241764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xmlns="" id="{869BC07E-69B2-4393-AEF8-21E2AF9BC4A3}"/>
              </a:ext>
            </a:extLst>
          </p:cNvPr>
          <p:cNvGraphicFramePr>
            <a:graphicFrameLocks noGrp="1"/>
          </p:cNvGraphicFramePr>
          <p:nvPr>
            <p:ph idx="1"/>
            <p:extLst>
              <p:ext uri="{D42A27DB-BD31-4B8C-83A1-F6EECF244321}">
                <p14:modId xmlns:p14="http://schemas.microsoft.com/office/powerpoint/2010/main" xmlns="" val="868021137"/>
              </p:ext>
            </p:extLst>
          </p:nvPr>
        </p:nvGraphicFramePr>
        <p:xfrm>
          <a:off x="372372" y="2260859"/>
          <a:ext cx="8535987" cy="367242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xmlns="" id="{E3537B8D-4889-4B32-B4FF-C6CC13071A59}"/>
              </a:ext>
            </a:extLst>
          </p:cNvPr>
          <p:cNvSpPr>
            <a:spLocks noGrp="1"/>
          </p:cNvSpPr>
          <p:nvPr>
            <p:ph type="title"/>
          </p:nvPr>
        </p:nvSpPr>
        <p:spPr>
          <a:xfrm>
            <a:off x="379729" y="499482"/>
            <a:ext cx="8540496" cy="524645"/>
          </a:xfrm>
        </p:spPr>
        <p:txBody>
          <a:bodyPr/>
          <a:lstStyle/>
          <a:p>
            <a:r>
              <a:rPr lang="en-US" dirty="0"/>
              <a:t/>
            </a:r>
            <a:br>
              <a:rPr lang="en-US" dirty="0"/>
            </a:br>
            <a:r>
              <a:rPr lang="en-US" b="0" dirty="0"/>
              <a:t>Home-Price Growth Forecast To Slow in 2019</a:t>
            </a:r>
          </a:p>
        </p:txBody>
      </p:sp>
      <p:sp>
        <p:nvSpPr>
          <p:cNvPr id="9" name="TextBox 8">
            <a:extLst>
              <a:ext uri="{FF2B5EF4-FFF2-40B4-BE49-F238E27FC236}">
                <a16:creationId xmlns:a16="http://schemas.microsoft.com/office/drawing/2014/main" xmlns="" id="{024ED513-B8DE-42EF-BF73-3942D2B2C7A8}"/>
              </a:ext>
            </a:extLst>
          </p:cNvPr>
          <p:cNvSpPr txBox="1"/>
          <p:nvPr/>
        </p:nvSpPr>
        <p:spPr>
          <a:xfrm>
            <a:off x="5212183" y="2076192"/>
            <a:ext cx="710451" cy="369332"/>
          </a:xfrm>
          <a:prstGeom prst="rect">
            <a:avLst/>
          </a:prstGeom>
          <a:noFill/>
        </p:spPr>
        <p:txBody>
          <a:bodyPr wrap="none" rtlCol="0">
            <a:spAutoFit/>
          </a:bodyPr>
          <a:lstStyle/>
          <a:p>
            <a:r>
              <a:rPr lang="en-US" dirty="0">
                <a:latin typeface="+mn-lt"/>
              </a:rPr>
              <a:t>6.2%</a:t>
            </a:r>
          </a:p>
        </p:txBody>
      </p:sp>
      <p:sp>
        <p:nvSpPr>
          <p:cNvPr id="10" name="TextBox 9">
            <a:extLst>
              <a:ext uri="{FF2B5EF4-FFF2-40B4-BE49-F238E27FC236}">
                <a16:creationId xmlns:a16="http://schemas.microsoft.com/office/drawing/2014/main" xmlns="" id="{28A88FE5-4ECB-4CD8-ADFB-B425CB9EF27E}"/>
              </a:ext>
            </a:extLst>
          </p:cNvPr>
          <p:cNvSpPr txBox="1"/>
          <p:nvPr/>
        </p:nvSpPr>
        <p:spPr>
          <a:xfrm>
            <a:off x="6502641" y="3802579"/>
            <a:ext cx="710451" cy="369332"/>
          </a:xfrm>
          <a:prstGeom prst="rect">
            <a:avLst/>
          </a:prstGeom>
          <a:noFill/>
        </p:spPr>
        <p:txBody>
          <a:bodyPr wrap="none" rtlCol="0">
            <a:spAutoFit/>
          </a:bodyPr>
          <a:lstStyle/>
          <a:p>
            <a:r>
              <a:rPr lang="en-US" dirty="0">
                <a:latin typeface="+mn-lt"/>
              </a:rPr>
              <a:t>4.3%</a:t>
            </a:r>
          </a:p>
        </p:txBody>
      </p:sp>
      <p:sp>
        <p:nvSpPr>
          <p:cNvPr id="11" name="TextBox 10">
            <a:extLst>
              <a:ext uri="{FF2B5EF4-FFF2-40B4-BE49-F238E27FC236}">
                <a16:creationId xmlns:a16="http://schemas.microsoft.com/office/drawing/2014/main" xmlns="" id="{AE8CFA65-CC44-4EE7-9FCF-8731E75F34A9}"/>
              </a:ext>
            </a:extLst>
          </p:cNvPr>
          <p:cNvSpPr txBox="1"/>
          <p:nvPr/>
        </p:nvSpPr>
        <p:spPr>
          <a:xfrm>
            <a:off x="7603275" y="4534882"/>
            <a:ext cx="1082348" cy="646331"/>
          </a:xfrm>
          <a:prstGeom prst="rect">
            <a:avLst/>
          </a:prstGeom>
          <a:noFill/>
        </p:spPr>
        <p:txBody>
          <a:bodyPr wrap="none" rtlCol="0">
            <a:spAutoFit/>
          </a:bodyPr>
          <a:lstStyle/>
          <a:p>
            <a:pPr algn="ctr"/>
            <a:r>
              <a:rPr lang="en-US" dirty="0">
                <a:latin typeface="+mn-lt"/>
              </a:rPr>
              <a:t>Forecast</a:t>
            </a:r>
          </a:p>
          <a:p>
            <a:pPr algn="ctr"/>
            <a:r>
              <a:rPr lang="en-US" dirty="0">
                <a:latin typeface="+mn-lt"/>
              </a:rPr>
              <a:t>3.3%</a:t>
            </a:r>
          </a:p>
        </p:txBody>
      </p:sp>
      <p:sp>
        <p:nvSpPr>
          <p:cNvPr id="12" name="Text Box 8">
            <a:extLst>
              <a:ext uri="{FF2B5EF4-FFF2-40B4-BE49-F238E27FC236}">
                <a16:creationId xmlns:a16="http://schemas.microsoft.com/office/drawing/2014/main" xmlns="" id="{92A104C6-F48F-46FD-8935-741D1BAE8907}"/>
              </a:ext>
            </a:extLst>
          </p:cNvPr>
          <p:cNvSpPr txBox="1">
            <a:spLocks noChangeArrowheads="1"/>
          </p:cNvSpPr>
          <p:nvPr/>
        </p:nvSpPr>
        <p:spPr bwMode="auto">
          <a:xfrm>
            <a:off x="993913" y="6029585"/>
            <a:ext cx="6813433" cy="258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2031" tIns="41016" rIns="82031" bIns="41016" anchor="ctr"/>
          <a:lstStyle>
            <a:lvl1pPr defTabSz="820738">
              <a:defRPr sz="2400">
                <a:solidFill>
                  <a:schemeClr val="tx1"/>
                </a:solidFill>
                <a:latin typeface="Times New Roman" pitchFamily="18" charset="0"/>
              </a:defRPr>
            </a:lvl1pPr>
            <a:lvl2pPr marL="409575" defTabSz="820738">
              <a:defRPr sz="2400">
                <a:solidFill>
                  <a:schemeClr val="tx1"/>
                </a:solidFill>
                <a:latin typeface="Times New Roman" pitchFamily="18" charset="0"/>
              </a:defRPr>
            </a:lvl2pPr>
            <a:lvl3pPr marL="820738" defTabSz="820738">
              <a:defRPr sz="2400">
                <a:solidFill>
                  <a:schemeClr val="tx1"/>
                </a:solidFill>
                <a:latin typeface="Times New Roman" pitchFamily="18" charset="0"/>
              </a:defRPr>
            </a:lvl3pPr>
            <a:lvl4pPr marL="1230313" defTabSz="820738">
              <a:defRPr sz="2400">
                <a:solidFill>
                  <a:schemeClr val="tx1"/>
                </a:solidFill>
                <a:latin typeface="Times New Roman" pitchFamily="18" charset="0"/>
              </a:defRPr>
            </a:lvl4pPr>
            <a:lvl5pPr marL="1641475" defTabSz="820738">
              <a:defRPr sz="2400">
                <a:solidFill>
                  <a:schemeClr val="tx1"/>
                </a:solidFill>
                <a:latin typeface="Times New Roman" pitchFamily="18" charset="0"/>
              </a:defRPr>
            </a:lvl5pPr>
            <a:lvl6pPr marL="2098675" defTabSz="820738" fontAlgn="base">
              <a:spcBef>
                <a:spcPct val="0"/>
              </a:spcBef>
              <a:spcAft>
                <a:spcPct val="0"/>
              </a:spcAft>
              <a:defRPr sz="2400">
                <a:solidFill>
                  <a:schemeClr val="tx1"/>
                </a:solidFill>
                <a:latin typeface="Times New Roman" pitchFamily="18" charset="0"/>
              </a:defRPr>
            </a:lvl6pPr>
            <a:lvl7pPr marL="2555875" defTabSz="820738" fontAlgn="base">
              <a:spcBef>
                <a:spcPct val="0"/>
              </a:spcBef>
              <a:spcAft>
                <a:spcPct val="0"/>
              </a:spcAft>
              <a:defRPr sz="2400">
                <a:solidFill>
                  <a:schemeClr val="tx1"/>
                </a:solidFill>
                <a:latin typeface="Times New Roman" pitchFamily="18" charset="0"/>
              </a:defRPr>
            </a:lvl7pPr>
            <a:lvl8pPr marL="3013075" defTabSz="820738" fontAlgn="base">
              <a:spcBef>
                <a:spcPct val="0"/>
              </a:spcBef>
              <a:spcAft>
                <a:spcPct val="0"/>
              </a:spcAft>
              <a:defRPr sz="2400">
                <a:solidFill>
                  <a:schemeClr val="tx1"/>
                </a:solidFill>
                <a:latin typeface="Times New Roman" pitchFamily="18" charset="0"/>
              </a:defRPr>
            </a:lvl8pPr>
            <a:lvl9pPr marL="3470275" defTabSz="820738"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sz="1000" dirty="0">
                <a:latin typeface="Century Gothic" panose="020B0502020202020204" pitchFamily="34" charset="0"/>
              </a:rPr>
              <a:t>Source: CoreLogic Home Price Index and HPI Forecast for U.S. (March 26, 2018 release)</a:t>
            </a:r>
          </a:p>
        </p:txBody>
      </p:sp>
      <p:sp>
        <p:nvSpPr>
          <p:cNvPr id="13" name="TextBox 12">
            <a:extLst>
              <a:ext uri="{FF2B5EF4-FFF2-40B4-BE49-F238E27FC236}">
                <a16:creationId xmlns:a16="http://schemas.microsoft.com/office/drawing/2014/main" xmlns="" id="{E3A5BBF8-9488-454F-83BA-1ECEB8C19E29}"/>
              </a:ext>
            </a:extLst>
          </p:cNvPr>
          <p:cNvSpPr txBox="1"/>
          <p:nvPr/>
        </p:nvSpPr>
        <p:spPr>
          <a:xfrm>
            <a:off x="688796" y="1507584"/>
            <a:ext cx="7922362" cy="338554"/>
          </a:xfrm>
          <a:prstGeom prst="rect">
            <a:avLst/>
          </a:prstGeom>
          <a:noFill/>
        </p:spPr>
        <p:txBody>
          <a:bodyPr wrap="none" rtlCol="0">
            <a:spAutoFit/>
          </a:bodyPr>
          <a:lstStyle/>
          <a:p>
            <a:pPr fontAlgn="base">
              <a:spcBef>
                <a:spcPct val="0"/>
              </a:spcBef>
              <a:spcAft>
                <a:spcPct val="0"/>
              </a:spcAft>
            </a:pPr>
            <a:r>
              <a:rPr lang="en-US" sz="1600" dirty="0">
                <a:solidFill>
                  <a:srgbClr val="38424A">
                    <a:lumMod val="50000"/>
                  </a:srgbClr>
                </a:solidFill>
                <a:latin typeface="Century Gothic" panose="020B0502020202020204" pitchFamily="34" charset="0"/>
              </a:rPr>
              <a:t>S&amp;P CoreLogic Case-Shiller Home Price Index Growth for U.S. (annual, percent)</a:t>
            </a:r>
            <a:endParaRPr lang="en-US" sz="1600" dirty="0">
              <a:solidFill>
                <a:srgbClr val="38424A">
                  <a:lumMod val="50000"/>
                </a:srgbClr>
              </a:solidFill>
              <a:latin typeface="Century Gothic" panose="020B0502020202020204" pitchFamily="34" charset="0"/>
              <a:cs typeface="Arial" charset="0"/>
            </a:endParaRPr>
          </a:p>
        </p:txBody>
      </p:sp>
    </p:spTree>
    <p:extLst>
      <p:ext uri="{BB962C8B-B14F-4D97-AF65-F5344CB8AC3E}">
        <p14:creationId xmlns:p14="http://schemas.microsoft.com/office/powerpoint/2010/main" xmlns="" val="343823123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0FCF0220-4D6B-405F-893D-A8CE69DF2E14}"/>
              </a:ext>
            </a:extLst>
          </p:cNvPr>
          <p:cNvGraphicFramePr>
            <a:graphicFrameLocks noGrp="1"/>
          </p:cNvGraphicFramePr>
          <p:nvPr>
            <p:ph idx="1"/>
            <p:extLst>
              <p:ext uri="{D42A27DB-BD31-4B8C-83A1-F6EECF244321}">
                <p14:modId xmlns:p14="http://schemas.microsoft.com/office/powerpoint/2010/main" xmlns="" val="664149156"/>
              </p:ext>
            </p:extLst>
          </p:nvPr>
        </p:nvGraphicFramePr>
        <p:xfrm>
          <a:off x="350520" y="1146961"/>
          <a:ext cx="8650605" cy="511572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xmlns="" id="{467815A2-8A46-4677-887B-0015A94D6768}"/>
              </a:ext>
            </a:extLst>
          </p:cNvPr>
          <p:cNvSpPr>
            <a:spLocks noGrp="1"/>
          </p:cNvSpPr>
          <p:nvPr>
            <p:ph type="sldNum" sz="quarter" idx="4"/>
          </p:nvPr>
        </p:nvSpPr>
        <p:spPr/>
        <p:txBody>
          <a:bodyPr/>
          <a:lstStyle/>
          <a:p>
            <a:fld id="{262CD887-5715-4501-8DD7-666353002021}" type="slidenum">
              <a:rPr lang="en-US" smtClean="0"/>
              <a:pPr/>
              <a:t>9</a:t>
            </a:fld>
            <a:endParaRPr lang="en-US" dirty="0"/>
          </a:p>
        </p:txBody>
      </p:sp>
      <p:sp>
        <p:nvSpPr>
          <p:cNvPr id="5" name="TextBox 4">
            <a:extLst>
              <a:ext uri="{FF2B5EF4-FFF2-40B4-BE49-F238E27FC236}">
                <a16:creationId xmlns:a16="http://schemas.microsoft.com/office/drawing/2014/main" xmlns="" id="{83A823CF-30CB-4AA8-AD65-546855D3A3B4}"/>
              </a:ext>
            </a:extLst>
          </p:cNvPr>
          <p:cNvSpPr txBox="1"/>
          <p:nvPr/>
        </p:nvSpPr>
        <p:spPr>
          <a:xfrm>
            <a:off x="1132205" y="6211181"/>
            <a:ext cx="5599610" cy="246221"/>
          </a:xfrm>
          <a:prstGeom prst="rect">
            <a:avLst/>
          </a:prstGeom>
          <a:noFill/>
        </p:spPr>
        <p:txBody>
          <a:bodyPr wrap="none" rtlCol="0">
            <a:spAutoFit/>
          </a:bodyPr>
          <a:lstStyle/>
          <a:p>
            <a:r>
              <a:rPr lang="en-US" sz="1000" dirty="0"/>
              <a:t>Source:  S&amp;P CoreLogic Case-Shiller Indices, not seasonally adjusted (March 26, 2019 release)</a:t>
            </a:r>
          </a:p>
        </p:txBody>
      </p:sp>
      <p:sp>
        <p:nvSpPr>
          <p:cNvPr id="6" name="Title 1">
            <a:extLst>
              <a:ext uri="{FF2B5EF4-FFF2-40B4-BE49-F238E27FC236}">
                <a16:creationId xmlns:a16="http://schemas.microsoft.com/office/drawing/2014/main" xmlns="" id="{B65CC7A8-CDEF-4288-8347-4E2F3E401F59}"/>
              </a:ext>
            </a:extLst>
          </p:cNvPr>
          <p:cNvSpPr>
            <a:spLocks noGrp="1"/>
          </p:cNvSpPr>
          <p:nvPr>
            <p:ph type="title"/>
          </p:nvPr>
        </p:nvSpPr>
        <p:spPr>
          <a:xfrm>
            <a:off x="829013" y="547042"/>
            <a:ext cx="7975600" cy="461665"/>
          </a:xfrm>
        </p:spPr>
        <p:txBody>
          <a:bodyPr/>
          <a:lstStyle/>
          <a:p>
            <a:r>
              <a:rPr lang="en-US" dirty="0"/>
              <a:t>10 and 20 City Index Slowing Considerably</a:t>
            </a:r>
          </a:p>
        </p:txBody>
      </p:sp>
    </p:spTree>
    <p:extLst>
      <p:ext uri="{BB962C8B-B14F-4D97-AF65-F5344CB8AC3E}">
        <p14:creationId xmlns:p14="http://schemas.microsoft.com/office/powerpoint/2010/main" xmlns="" val="638631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CoreLogic Image Block_Template WIDESCREEN 040915">
  <a:themeElements>
    <a:clrScheme name="cool blue 2017">
      <a:dk1>
        <a:srgbClr val="38424A"/>
      </a:dk1>
      <a:lt1>
        <a:srgbClr val="FFFFFF"/>
      </a:lt1>
      <a:dk2>
        <a:srgbClr val="787B7E"/>
      </a:dk2>
      <a:lt2>
        <a:srgbClr val="006699"/>
      </a:lt2>
      <a:accent1>
        <a:srgbClr val="E23D28"/>
      </a:accent1>
      <a:accent2>
        <a:srgbClr val="787B7E"/>
      </a:accent2>
      <a:accent3>
        <a:srgbClr val="38424A"/>
      </a:accent3>
      <a:accent4>
        <a:srgbClr val="669933"/>
      </a:accent4>
      <a:accent5>
        <a:srgbClr val="006699"/>
      </a:accent5>
      <a:accent6>
        <a:srgbClr val="FF9900"/>
      </a:accent6>
      <a:hlink>
        <a:srgbClr val="00607E"/>
      </a:hlink>
      <a:folHlink>
        <a:srgbClr val="9EC3D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OD deck [Read-Only]" id="{48880714-EBBA-42D1-8A5B-95CFEAB9EAB1}" vid="{4078ECC3-E395-44F0-A44F-6A03DE133AAE}"/>
    </a:ext>
  </a:extLst>
</a:theme>
</file>

<file path=ppt/theme/theme2.xml><?xml version="1.0" encoding="utf-8"?>
<a:theme xmlns:a="http://schemas.openxmlformats.org/drawingml/2006/main" name="1_BLUE">
  <a:themeElements>
    <a:clrScheme name="CoreLogic BLUE 030918">
      <a:dk1>
        <a:srgbClr val="38424A"/>
      </a:dk1>
      <a:lt1>
        <a:srgbClr val="FFFFFF"/>
      </a:lt1>
      <a:dk2>
        <a:srgbClr val="9AA3AD"/>
      </a:dk2>
      <a:lt2>
        <a:srgbClr val="0AA0C6"/>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8 Corp Story STANDARD 031418.2.potx [Read-Only]" id="{7047F157-53FD-40AB-85D6-A858D27BD5C4}" vid="{3E410647-F91B-4857-B874-72A49B27C14A}"/>
    </a:ext>
  </a:extLst>
</a:theme>
</file>

<file path=ppt/theme/theme3.xml><?xml version="1.0" encoding="utf-8"?>
<a:theme xmlns:a="http://schemas.openxmlformats.org/drawingml/2006/main" name="2_RED">
  <a:themeElements>
    <a:clrScheme name="CoreLogic RED 030918">
      <a:dk1>
        <a:srgbClr val="38424A"/>
      </a:dk1>
      <a:lt1>
        <a:srgbClr val="FFFFFF"/>
      </a:lt1>
      <a:dk2>
        <a:srgbClr val="9AA3AD"/>
      </a:dk2>
      <a:lt2>
        <a:srgbClr val="D23E43"/>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2018 Corp Story WIDESCREEN 031218 [Read-Only]" id="{01A8FBB6-E8BD-43EF-84B7-792CCD0E1DD2}" vid="{46B114D7-DF05-40DE-B6B9-F586D9744F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Expiration_x0020_Date0 xmlns="2604903e-d5ca-4665-954c-ab90de4c7a53" xsi:nil="true"/>
    <EPMLiveListConfig xmlns="2604903e-d5ca-4665-954c-ab90de4c7a53" xsi:nil="true"/>
    <Purchased_x0020_From xmlns="2604903e-d5ca-4665-954c-ab90de4c7a53">iStock</Purchased_x0020_From>
    <ImageCreateDate xmlns="http://schemas.microsoft.com/sharepoint/v3" xsi:nil="true"/>
    <License_x0020_Type xmlns="2604903e-d5ca-4665-954c-ab90de4c7a53">Royalty Free</License_x0020_Type>
    <Description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icture" ma:contentTypeID="0x0101020017B2F2ECB9CDA7489967490F70D0B05A" ma:contentTypeVersion="5" ma:contentTypeDescription="Upload an image or a photograph." ma:contentTypeScope="" ma:versionID="afb61d3f529c6e5e0f23c0ceb38c80c6">
  <xsd:schema xmlns:xsd="http://www.w3.org/2001/XMLSchema" xmlns:p="http://schemas.microsoft.com/office/2006/metadata/properties" xmlns:ns1="http://schemas.microsoft.com/sharepoint/v3" xmlns:ns2="2604903e-d5ca-4665-954c-ab90de4c7a53" targetNamespace="http://schemas.microsoft.com/office/2006/metadata/properties" ma:root="true" ma:fieldsID="05bb0d07a045e7b0af228bf6c1922d15" ns1:_="" ns2:_="">
    <xsd:import namespace="http://schemas.microsoft.com/sharepoint/v3"/>
    <xsd:import namespace="2604903e-d5ca-4665-954c-ab90de4c7a53"/>
    <xsd:element name="properties">
      <xsd:complexType>
        <xsd:sequence>
          <xsd:element name="documentManagement">
            <xsd:complexType>
              <xsd:all>
                <xsd:element ref="ns2:License_x0020_Type" minOccurs="0"/>
                <xsd:element ref="ns2:Purchased_x0020_From" minOccurs="0"/>
                <xsd:element ref="ns1:ImageCreateDate" minOccurs="0"/>
                <xsd:element ref="ns2:Expiration_x0020_Date0" minOccurs="0"/>
                <xsd:element ref="ns1:Description" minOccurs="0"/>
                <xsd:element ref="ns1:ImageWidth" minOccurs="0"/>
                <xsd:element ref="ns1:ImageHeight" minOccurs="0"/>
                <xsd:element ref="ns2:EPMLiveListConfig"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CreateDate" ma:index="6" nillable="true" ma:displayName="Purchase Date" ma:description="" ma:format="DateTime" ma:hidden="true" ma:internalName="ImageCreateDate">
      <xsd:simpleType>
        <xsd:restriction base="dms:DateTime"/>
      </xsd:simpleType>
    </xsd:element>
    <xsd:element name="Description" ma:index="9" nillable="true" ma:displayName="Description" ma:description="Used as alternative text for the picture." ma:hidden="true" ma:internalName="Description">
      <xsd:simpleType>
        <xsd:restriction base="dms:Note"/>
      </xsd:simpleType>
    </xsd:element>
    <xsd:element name="ImageWidth" ma:index="13" nillable="true" ma:displayName="Picture Width" ma:internalName="ImageWidth" ma:readOnly="true">
      <xsd:simpleType>
        <xsd:restriction base="dms:Unknown"/>
      </xsd:simpleType>
    </xsd:element>
    <xsd:element name="ImageHeight" ma:index="14" nillable="true" ma:displayName="Picture Height" ma:internalName="ImageHeight" ma:readOnly="true">
      <xsd:simpleType>
        <xsd:restriction base="dms:Unknown"/>
      </xsd:simpleType>
    </xsd:element>
  </xsd:schema>
  <xsd:schema xmlns:xsd="http://www.w3.org/2001/XMLSchema" xmlns:dms="http://schemas.microsoft.com/office/2006/documentManagement/types" targetNamespace="2604903e-d5ca-4665-954c-ab90de4c7a53" elementFormDefault="qualified">
    <xsd:import namespace="http://schemas.microsoft.com/office/2006/documentManagement/types"/>
    <xsd:element name="License_x0020_Type" ma:index="4" nillable="true" ma:displayName="License Type" ma:default="Royalty Free" ma:format="Dropdown" ma:internalName="License_x0020_Type">
      <xsd:simpleType>
        <xsd:restriction base="dms:Choice">
          <xsd:enumeration value="Royalty Free"/>
          <xsd:enumeration value="Rights Managed"/>
        </xsd:restriction>
      </xsd:simpleType>
    </xsd:element>
    <xsd:element name="Purchased_x0020_From" ma:index="5" nillable="true" ma:displayName="Purchased From" ma:default="iStock" ma:format="Dropdown" ma:internalName="Purchased_x0020_From">
      <xsd:simpleType>
        <xsd:restriction base="dms:Choice">
          <xsd:enumeration value="iStock"/>
          <xsd:enumeration value="Getty"/>
        </xsd:restriction>
      </xsd:simpleType>
    </xsd:element>
    <xsd:element name="Expiration_x0020_Date0" ma:index="7" nillable="true" ma:displayName="Expiration Date" ma:format="DateOnly" ma:internalName="Expiration_x0020_Date0">
      <xsd:simpleType>
        <xsd:restriction base="dms:DateTime"/>
      </xsd:simpleType>
    </xsd:element>
    <xsd:element name="EPMLiveListConfig" ma:index="15"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ma:readOnly="true"/>
        <xsd:element ref="dc:title" minOccurs="0" maxOccurs="1" ma:index="0"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51300B7-D92F-41CF-BBEE-07CDF9E6C59E}">
  <ds:schemaRefs>
    <ds:schemaRef ds:uri="http://schemas.microsoft.com/sharepoint/v3/contenttype/forms"/>
  </ds:schemaRefs>
</ds:datastoreItem>
</file>

<file path=customXml/itemProps2.xml><?xml version="1.0" encoding="utf-8"?>
<ds:datastoreItem xmlns:ds="http://schemas.openxmlformats.org/officeDocument/2006/customXml" ds:itemID="{9FD3F227-A728-4C4E-82CA-3362BEEDB4BF}">
  <ds:schemaRefs>
    <ds:schemaRef ds:uri="http://schemas.microsoft.com/office/2006/metadata/customXsn"/>
  </ds:schemaRefs>
</ds:datastoreItem>
</file>

<file path=customXml/itemProps3.xml><?xml version="1.0" encoding="utf-8"?>
<ds:datastoreItem xmlns:ds="http://schemas.openxmlformats.org/officeDocument/2006/customXml" ds:itemID="{C77AE83D-2927-4F0B-9ED2-6098CDFA5E4F}">
  <ds:schemaRefs>
    <ds:schemaRef ds:uri="http://schemas.microsoft.com/sharepoint/v3"/>
    <ds:schemaRef ds:uri="2604903e-d5ca-4665-954c-ab90de4c7a53"/>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4.xml><?xml version="1.0" encoding="utf-8"?>
<ds:datastoreItem xmlns:ds="http://schemas.openxmlformats.org/officeDocument/2006/customXml" ds:itemID="{168C84C7-10B0-4C5E-AD66-7AD243421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604903e-d5ca-4665-954c-ab90de4c7a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7868</TotalTime>
  <Words>1024</Words>
  <Application>Microsoft Office PowerPoint</Application>
  <PresentationFormat>On-screen Show (4:3)</PresentationFormat>
  <Paragraphs>178</Paragraphs>
  <Slides>20</Slides>
  <Notes>11</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CoreLogic Image Block_Template WIDESCREEN 040915</vt:lpstr>
      <vt:lpstr>1_BLUE</vt:lpstr>
      <vt:lpstr>2_RED</vt:lpstr>
      <vt:lpstr>2019 Economic and Housing Outlook</vt:lpstr>
      <vt:lpstr>2019 Market Environment</vt:lpstr>
      <vt:lpstr>Slide 3</vt:lpstr>
      <vt:lpstr>Slide 4</vt:lpstr>
      <vt:lpstr>Slide 5</vt:lpstr>
      <vt:lpstr>Slide 6</vt:lpstr>
      <vt:lpstr>Slow Growth in Dollars Through 2020</vt:lpstr>
      <vt:lpstr> Home-Price Growth Forecast To Slow in 2019</vt:lpstr>
      <vt:lpstr>10 and 20 City Index Slowing Considerably</vt:lpstr>
      <vt:lpstr>Costly Coastal Cribs Cooling</vt:lpstr>
      <vt:lpstr>Costly Cribs Cool</vt:lpstr>
      <vt:lpstr>Price Pressures Rapidly Increase As Supply Drops Below 3 Months </vt:lpstr>
      <vt:lpstr>Inventory Tighter for Entry-Level Buyers</vt:lpstr>
      <vt:lpstr>Price Growth Strongest For Lowest-Priced Houses</vt:lpstr>
      <vt:lpstr>Single-family Rents Are Rising Too</vt:lpstr>
      <vt:lpstr>Slide 16</vt:lpstr>
      <vt:lpstr>Slide 17</vt:lpstr>
      <vt:lpstr>Young Household Growth Expected to Boom</vt:lpstr>
      <vt:lpstr>Slide 19</vt:lpstr>
      <vt:lpstr>Where to find more information</vt:lpstr>
    </vt:vector>
  </TitlesOfParts>
  <Company>CoreLogic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Juedes, Paul R</dc:creator>
  <cp:keywords>20170210</cp:keywords>
  <dc:description>20150080</dc:description>
  <cp:lastModifiedBy>Holly</cp:lastModifiedBy>
  <cp:revision>94</cp:revision>
  <cp:lastPrinted>2018-03-01T01:20:15Z</cp:lastPrinted>
  <dcterms:created xsi:type="dcterms:W3CDTF">2018-03-01T00:35:26Z</dcterms:created>
  <dcterms:modified xsi:type="dcterms:W3CDTF">2019-04-10T19:04:54Z</dcterms:modified>
</cp:coreProperties>
</file>